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Roboto"/>
      <p:regular r:id="rId58"/>
      <p:bold r:id="rId59"/>
      <p:italic r:id="rId60"/>
      <p:boldItalic r:id="rId61"/>
    </p:embeddedFont>
    <p:embeddedFont>
      <p:font typeface="Roboto Medium"/>
      <p:regular r:id="rId62"/>
      <p:bold r:id="rId63"/>
      <p:italic r:id="rId64"/>
      <p:boldItalic r:id="rId65"/>
    </p:embeddedFont>
    <p:embeddedFont>
      <p:font typeface="Source Code Pro"/>
      <p:regular r:id="rId66"/>
      <p:bold r:id="rId67"/>
      <p:italic r:id="rId68"/>
      <p:boldItalic r:id="rId69"/>
    </p:embeddedFont>
    <p:embeddedFont>
      <p:font typeface="Roboto Light"/>
      <p:regular r:id="rId70"/>
      <p:bold r:id="rId71"/>
      <p:italic r:id="rId72"/>
      <p:boldItalic r:id="rId73"/>
    </p:embeddedFont>
    <p:embeddedFont>
      <p:font typeface="Roboto Mono"/>
      <p:regular r:id="rId74"/>
      <p:bold r:id="rId75"/>
      <p:italic r:id="rId76"/>
      <p:boldItalic r:id="rId77"/>
    </p:embeddedFont>
    <p:embeddedFont>
      <p:font typeface="Nunito Sans"/>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NunitoSans-italic.fntdata"/><Relationship Id="rId81" Type="http://schemas.openxmlformats.org/officeDocument/2006/relationships/font" Target="fonts/Nunito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Light-boldItalic.fntdata"/><Relationship Id="rId72" Type="http://schemas.openxmlformats.org/officeDocument/2006/relationships/font" Target="fonts/RobotoLight-italic.fntdata"/><Relationship Id="rId31" Type="http://schemas.openxmlformats.org/officeDocument/2006/relationships/slide" Target="slides/slide26.xml"/><Relationship Id="rId75" Type="http://schemas.openxmlformats.org/officeDocument/2006/relationships/font" Target="fonts/RobotoMono-bold.fntdata"/><Relationship Id="rId30" Type="http://schemas.openxmlformats.org/officeDocument/2006/relationships/slide" Target="slides/slide25.xml"/><Relationship Id="rId74" Type="http://schemas.openxmlformats.org/officeDocument/2006/relationships/font" Target="fonts/RobotoMono-regular.fntdata"/><Relationship Id="rId33" Type="http://schemas.openxmlformats.org/officeDocument/2006/relationships/slide" Target="slides/slide28.xml"/><Relationship Id="rId77" Type="http://schemas.openxmlformats.org/officeDocument/2006/relationships/font" Target="fonts/RobotoMono-boldItalic.fntdata"/><Relationship Id="rId32" Type="http://schemas.openxmlformats.org/officeDocument/2006/relationships/slide" Target="slides/slide27.xml"/><Relationship Id="rId76" Type="http://schemas.openxmlformats.org/officeDocument/2006/relationships/font" Target="fonts/RobotoMono-italic.fntdata"/><Relationship Id="rId35" Type="http://schemas.openxmlformats.org/officeDocument/2006/relationships/slide" Target="slides/slide30.xml"/><Relationship Id="rId79" Type="http://schemas.openxmlformats.org/officeDocument/2006/relationships/font" Target="fonts/NunitoSans-bold.fntdata"/><Relationship Id="rId34" Type="http://schemas.openxmlformats.org/officeDocument/2006/relationships/slide" Target="slides/slide29.xml"/><Relationship Id="rId78" Type="http://schemas.openxmlformats.org/officeDocument/2006/relationships/font" Target="fonts/NunitoSans-regular.fntdata"/><Relationship Id="rId71" Type="http://schemas.openxmlformats.org/officeDocument/2006/relationships/font" Target="fonts/RobotoLight-bold.fntdata"/><Relationship Id="rId70" Type="http://schemas.openxmlformats.org/officeDocument/2006/relationships/font" Target="fonts/RobotoLight-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edium-regular.fntdata"/><Relationship Id="rId61" Type="http://schemas.openxmlformats.org/officeDocument/2006/relationships/font" Target="fonts/Roboto-boldItalic.fntdata"/><Relationship Id="rId20" Type="http://schemas.openxmlformats.org/officeDocument/2006/relationships/slide" Target="slides/slide15.xml"/><Relationship Id="rId64" Type="http://schemas.openxmlformats.org/officeDocument/2006/relationships/font" Target="fonts/RobotoMedium-italic.fntdata"/><Relationship Id="rId63" Type="http://schemas.openxmlformats.org/officeDocument/2006/relationships/font" Target="fonts/RobotoMedium-bold.fntdata"/><Relationship Id="rId22" Type="http://schemas.openxmlformats.org/officeDocument/2006/relationships/slide" Target="slides/slide17.xml"/><Relationship Id="rId66" Type="http://schemas.openxmlformats.org/officeDocument/2006/relationships/font" Target="fonts/SourceCodePro-regular.fntdata"/><Relationship Id="rId21" Type="http://schemas.openxmlformats.org/officeDocument/2006/relationships/slide" Target="slides/slide16.xml"/><Relationship Id="rId65" Type="http://schemas.openxmlformats.org/officeDocument/2006/relationships/font" Target="fonts/RobotoMedium-boldItalic.fntdata"/><Relationship Id="rId24" Type="http://schemas.openxmlformats.org/officeDocument/2006/relationships/slide" Target="slides/slide19.xml"/><Relationship Id="rId68" Type="http://schemas.openxmlformats.org/officeDocument/2006/relationships/font" Target="fonts/SourceCodePro-italic.fntdata"/><Relationship Id="rId23" Type="http://schemas.openxmlformats.org/officeDocument/2006/relationships/slide" Target="slides/slide18.xml"/><Relationship Id="rId67" Type="http://schemas.openxmlformats.org/officeDocument/2006/relationships/font" Target="fonts/SourceCodePro-bold.fntdata"/><Relationship Id="rId60" Type="http://schemas.openxmlformats.org/officeDocument/2006/relationships/font" Target="fonts/Roboto-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SourceCodePr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bold.fntdata"/><Relationship Id="rId14" Type="http://schemas.openxmlformats.org/officeDocument/2006/relationships/slide" Target="slides/slide9.xml"/><Relationship Id="rId58" Type="http://schemas.openxmlformats.org/officeDocument/2006/relationships/font" Target="fonts/Robo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17f6e6ef1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17f6e6ef1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7e4e929d0b_0_1: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7e4e929d0b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0099b852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0099b852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0099b8529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0099b8529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80c131cc0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0c131cc0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7da21184dc_0_662: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7da21184dc_0_6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7da21184dc_0_788: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7da21184dc_0_7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7da21184dc_0_1177: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7da21184dc_0_1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da21184dc_0_1182: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7da21184dc_0_1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7da21184dc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da21184dc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7da21184dc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da21184dc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0c131cc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0c131cc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7da21184dc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da21184dc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7da21184dc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da21184dc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7da21184dc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da21184dc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3a9ea23c6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3a9ea23c6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3a9ea23c6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3a9ea23c6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3a9ea23c6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3a9ea23c6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7da21184dc_0_672: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7da21184dc_0_6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7da21184dc_0_679: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7da21184dc_0_6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7da21184dc_0_592: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7da21184dc_0_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7da21184dc_0_690: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7da21184dc_0_6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da21184dc_0_514: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7da21184dc_0_5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80c131cc0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80c131cc0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7da21184dc_0_1170: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7da21184dc_0_1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71cb4f14c0_0_2: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71cb4f14c0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7da21184dc_0_798: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7da21184dc_0_7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7da21184dc_0_915: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7da21184dc_0_9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7da21184dc_0_923: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7da21184dc_0_9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7da21184dc_0_933: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7da21184dc_0_9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spcBef>
                <a:spcPts val="0"/>
              </a:spcBef>
              <a:spcAft>
                <a:spcPts val="0"/>
              </a:spcAft>
              <a:buSzPts val="1100"/>
              <a:buFont typeface="Roboto"/>
              <a:buChar char="●"/>
            </a:pPr>
            <a:r>
              <a:rPr lang="en" sz="1100">
                <a:latin typeface="Roboto"/>
                <a:ea typeface="Roboto"/>
                <a:cs typeface="Roboto"/>
                <a:sym typeface="Roboto"/>
              </a:rPr>
              <a:t>For instance, in an organization where WSO2 Identity Server is used as the authoritative server, OAuth2 clients may only be created through the Identity Server. Similarly, when a third party OAuth2 provider is used, users might want to use previously created OAuth2 clients with the API Manager. </a:t>
            </a:r>
            <a:endParaRPr sz="1100">
              <a:latin typeface="Roboto"/>
              <a:ea typeface="Roboto"/>
              <a:cs typeface="Roboto"/>
              <a:sym typeface="Roboto"/>
            </a:endParaRPr>
          </a:p>
          <a:p>
            <a:pPr indent="-298450" lvl="0" marL="457200" rtl="0" algn="just">
              <a:spcBef>
                <a:spcPts val="0"/>
              </a:spcBef>
              <a:spcAft>
                <a:spcPts val="0"/>
              </a:spcAft>
              <a:buSzPts val="1100"/>
              <a:buFont typeface="Roboto"/>
              <a:buChar char="●"/>
            </a:pPr>
            <a:r>
              <a:rPr lang="en" sz="1100">
                <a:latin typeface="Roboto"/>
                <a:ea typeface="Roboto"/>
                <a:cs typeface="Roboto"/>
                <a:sym typeface="Roboto"/>
              </a:rPr>
              <a:t>To achieve this, you can provision the OAuth2 clients created outside the API Developer Portal into the WSO2 API Manager (WSO2 APIM), thereby associating it with an application in the API DevPortal. Once the mapping is done, you can use it in the same way as an OAuth2 client created through the API DevPortal.</a:t>
            </a:r>
            <a:endParaRPr sz="1100">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80c131cc0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80c131cc0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7da21184dc_0_702: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7da21184dc_0_7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7da21184dc_0_712: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7da21184dc_0_7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7da21184dc_0_600: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7da21184dc_0_6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34343"/>
              </a:solidFill>
              <a:latin typeface="Nunito Sans"/>
              <a:ea typeface="Nunito Sans"/>
              <a:cs typeface="Nunito Sans"/>
              <a:sym typeface="Nunito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7da21184dc_0_718: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7da21184dc_0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71cb4f14c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71cb4f14c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7da21184dc_0_966: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7da21184dc_0_9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7da21184dc_0_1052: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7da21184dc_0_10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7da21184dc_0_1061: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7da21184dc_0_10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7da21184dc_0_1075: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7da21184dc_0_10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7da21184dc_0_1086: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7da21184dc_0_10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0099b8529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0099b8529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0099b85299_0_42: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20099b85299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0099b8529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0099b8529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da21184dc_0_621: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7da21184dc_0_6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80c131cc0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80c131cc0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7da21184dc_0_1100: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7da21184dc_0_1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8b60931d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8b60931d5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1" i="0" sz="1100" u="none" cap="none" strike="noStrike">
              <a:solidFill>
                <a:schemeClr val="dk1"/>
              </a:solidFill>
              <a:latin typeface="Nunito Sans"/>
              <a:ea typeface="Nunito Sans"/>
              <a:cs typeface="Nunito Sans"/>
              <a:sym typeface="Nunito Sans"/>
            </a:endParaRPr>
          </a:p>
          <a:p>
            <a:pPr indent="0" lvl="0" marL="0" marR="0" rtl="0" algn="l">
              <a:lnSpc>
                <a:spcPct val="100000"/>
              </a:lnSpc>
              <a:spcBef>
                <a:spcPts val="0"/>
              </a:spcBef>
              <a:spcAft>
                <a:spcPts val="0"/>
              </a:spcAft>
              <a:buClr>
                <a:schemeClr val="dk1"/>
              </a:buClr>
              <a:buSzPts val="1400"/>
              <a:buFont typeface="Calibri"/>
              <a:buNone/>
            </a:pPr>
            <a:r>
              <a:t/>
            </a:r>
            <a:endParaRPr b="0" i="0" sz="1100" u="none" cap="none" strike="noStrike">
              <a:solidFill>
                <a:schemeClr val="dk1"/>
              </a:solidFill>
              <a:latin typeface="Nunito Sans"/>
              <a:ea typeface="Nunito Sans"/>
              <a:cs typeface="Nunito Sans"/>
              <a:sym typeface="Nunito Sans"/>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7da21184dc_0_630: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7da21184dc_0_6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17f6e6ef1_0_302: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717f6e6ef1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7da21184dc_0_650:notes"/>
          <p:cNvSpPr/>
          <p:nvPr>
            <p:ph idx="2" type="sldImg"/>
          </p:nvPr>
        </p:nvSpPr>
        <p:spPr>
          <a:xfrm>
            <a:off x="381302"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7da21184dc_0_6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fd365e50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fd365e50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linkedin.com/company/wso2/" TargetMode="External"/><Relationship Id="rId3" Type="http://schemas.openxmlformats.org/officeDocument/2006/relationships/image" Target="../media/image2.png"/><Relationship Id="rId4" Type="http://schemas.openxmlformats.org/officeDocument/2006/relationships/hyperlink" Target="https://twitter.com/wso2" TargetMode="External"/><Relationship Id="rId9"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hyperlink" Target="https://www.youtube.com/user/WSO2TechFlicks?sub_confirmation=1" TargetMode="External"/><Relationship Id="rId7" Type="http://schemas.openxmlformats.org/officeDocument/2006/relationships/image" Target="../media/image4.png"/><Relationship Id="rId8" Type="http://schemas.openxmlformats.org/officeDocument/2006/relationships/hyperlink" Target="https://www.facebook.com/WSO2Inc"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600" y="-20775"/>
            <a:ext cx="9162000" cy="52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996625" y="2003900"/>
            <a:ext cx="73218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3000"/>
              <a:buNone/>
              <a:defRPr sz="3000">
                <a:solidFill>
                  <a:schemeClr val="accent6"/>
                </a:solidFill>
              </a:defRPr>
            </a:lvl1pPr>
            <a:lvl2pPr lvl="1" rtl="0">
              <a:spcBef>
                <a:spcPts val="0"/>
              </a:spcBef>
              <a:spcAft>
                <a:spcPts val="0"/>
              </a:spcAft>
              <a:buClr>
                <a:schemeClr val="accent6"/>
              </a:buClr>
              <a:buSzPts val="3000"/>
              <a:buNone/>
              <a:defRPr sz="3000">
                <a:solidFill>
                  <a:schemeClr val="accent6"/>
                </a:solidFill>
              </a:defRPr>
            </a:lvl2pPr>
            <a:lvl3pPr lvl="2" rtl="0">
              <a:spcBef>
                <a:spcPts val="0"/>
              </a:spcBef>
              <a:spcAft>
                <a:spcPts val="0"/>
              </a:spcAft>
              <a:buClr>
                <a:schemeClr val="accent6"/>
              </a:buClr>
              <a:buSzPts val="3000"/>
              <a:buNone/>
              <a:defRPr sz="3000">
                <a:solidFill>
                  <a:schemeClr val="accent6"/>
                </a:solidFill>
              </a:defRPr>
            </a:lvl3pPr>
            <a:lvl4pPr lvl="3" rtl="0">
              <a:spcBef>
                <a:spcPts val="0"/>
              </a:spcBef>
              <a:spcAft>
                <a:spcPts val="0"/>
              </a:spcAft>
              <a:buClr>
                <a:schemeClr val="accent6"/>
              </a:buClr>
              <a:buSzPts val="3000"/>
              <a:buNone/>
              <a:defRPr sz="3000">
                <a:solidFill>
                  <a:schemeClr val="accent6"/>
                </a:solidFill>
              </a:defRPr>
            </a:lvl4pPr>
            <a:lvl5pPr lvl="4" rtl="0">
              <a:spcBef>
                <a:spcPts val="0"/>
              </a:spcBef>
              <a:spcAft>
                <a:spcPts val="0"/>
              </a:spcAft>
              <a:buClr>
                <a:schemeClr val="accent6"/>
              </a:buClr>
              <a:buSzPts val="3000"/>
              <a:buNone/>
              <a:defRPr sz="3000">
                <a:solidFill>
                  <a:schemeClr val="accent6"/>
                </a:solidFill>
              </a:defRPr>
            </a:lvl5pPr>
            <a:lvl6pPr lvl="5" rtl="0">
              <a:spcBef>
                <a:spcPts val="0"/>
              </a:spcBef>
              <a:spcAft>
                <a:spcPts val="0"/>
              </a:spcAft>
              <a:buClr>
                <a:schemeClr val="accent6"/>
              </a:buClr>
              <a:buSzPts val="3000"/>
              <a:buNone/>
              <a:defRPr sz="3000">
                <a:solidFill>
                  <a:schemeClr val="accent6"/>
                </a:solidFill>
              </a:defRPr>
            </a:lvl6pPr>
            <a:lvl7pPr lvl="6" rtl="0">
              <a:spcBef>
                <a:spcPts val="0"/>
              </a:spcBef>
              <a:spcAft>
                <a:spcPts val="0"/>
              </a:spcAft>
              <a:buClr>
                <a:schemeClr val="accent6"/>
              </a:buClr>
              <a:buSzPts val="3000"/>
              <a:buNone/>
              <a:defRPr sz="3000">
                <a:solidFill>
                  <a:schemeClr val="accent6"/>
                </a:solidFill>
              </a:defRPr>
            </a:lvl7pPr>
            <a:lvl8pPr lvl="7" rtl="0">
              <a:spcBef>
                <a:spcPts val="0"/>
              </a:spcBef>
              <a:spcAft>
                <a:spcPts val="0"/>
              </a:spcAft>
              <a:buClr>
                <a:schemeClr val="accent6"/>
              </a:buClr>
              <a:buSzPts val="3000"/>
              <a:buNone/>
              <a:defRPr sz="3000">
                <a:solidFill>
                  <a:schemeClr val="accent6"/>
                </a:solidFill>
              </a:defRPr>
            </a:lvl8pPr>
            <a:lvl9pPr lvl="8" rtl="0">
              <a:spcBef>
                <a:spcPts val="0"/>
              </a:spcBef>
              <a:spcAft>
                <a:spcPts val="0"/>
              </a:spcAft>
              <a:buClr>
                <a:schemeClr val="accent6"/>
              </a:buClr>
              <a:buSzPts val="3000"/>
              <a:buNone/>
              <a:defRPr sz="3000">
                <a:solidFill>
                  <a:schemeClr val="accent6"/>
                </a:solidFill>
              </a:defRPr>
            </a:lvl9pPr>
          </a:lstStyle>
          <a:p/>
        </p:txBody>
      </p:sp>
      <p:cxnSp>
        <p:nvCxnSpPr>
          <p:cNvPr id="11" name="Google Shape;11;p2"/>
          <p:cNvCxnSpPr/>
          <p:nvPr/>
        </p:nvCxnSpPr>
        <p:spPr>
          <a:xfrm>
            <a:off x="-6025" y="3676512"/>
            <a:ext cx="9162000" cy="0"/>
          </a:xfrm>
          <a:prstGeom prst="straightConnector1">
            <a:avLst/>
          </a:prstGeom>
          <a:noFill/>
          <a:ln cap="flat" cmpd="sng" w="9525">
            <a:solidFill>
              <a:schemeClr val="accent1"/>
            </a:solidFill>
            <a:prstDash val="solid"/>
            <a:round/>
            <a:headEnd len="med" w="med" type="none"/>
            <a:tailEnd len="med" w="med" type="none"/>
          </a:ln>
        </p:spPr>
      </p:cxnSp>
      <p:pic>
        <p:nvPicPr>
          <p:cNvPr id="12" name="Google Shape;12;p2"/>
          <p:cNvPicPr preferRelativeResize="0"/>
          <p:nvPr/>
        </p:nvPicPr>
        <p:blipFill>
          <a:blip r:embed="rId2">
            <a:alphaModFix/>
          </a:blip>
          <a:stretch>
            <a:fillRect/>
          </a:stretch>
        </p:blipFill>
        <p:spPr>
          <a:xfrm>
            <a:off x="1117950" y="794325"/>
            <a:ext cx="784800" cy="308245"/>
          </a:xfrm>
          <a:prstGeom prst="rect">
            <a:avLst/>
          </a:prstGeom>
          <a:noFill/>
          <a:ln>
            <a:noFill/>
          </a:ln>
        </p:spPr>
      </p:pic>
      <p:cxnSp>
        <p:nvCxnSpPr>
          <p:cNvPr id="13" name="Google Shape;13;p2"/>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14" name="Google Shape;14;p2"/>
          <p:cNvCxnSpPr/>
          <p:nvPr/>
        </p:nvCxnSpPr>
        <p:spPr>
          <a:xfrm>
            <a:off x="8710050" y="4946650"/>
            <a:ext cx="488400" cy="0"/>
          </a:xfrm>
          <a:prstGeom prst="straightConnector1">
            <a:avLst/>
          </a:prstGeom>
          <a:noFill/>
          <a:ln cap="flat" cmpd="sng" w="76200">
            <a:solidFill>
              <a:schemeClr val="accent2"/>
            </a:solidFill>
            <a:prstDash val="solid"/>
            <a:round/>
            <a:headEnd len="med" w="med" type="none"/>
            <a:tailEnd len="med" w="med" type="none"/>
          </a:ln>
        </p:spPr>
      </p:cxnSp>
      <p:sp>
        <p:nvSpPr>
          <p:cNvPr id="15" name="Google Shape;15;p2"/>
          <p:cNvSpPr txBox="1"/>
          <p:nvPr>
            <p:ph idx="1" type="subTitle"/>
          </p:nvPr>
        </p:nvSpPr>
        <p:spPr>
          <a:xfrm>
            <a:off x="1726475" y="3693550"/>
            <a:ext cx="4197000" cy="222600"/>
          </a:xfrm>
          <a:prstGeom prst="rect">
            <a:avLst/>
          </a:prstGeom>
        </p:spPr>
        <p:txBody>
          <a:bodyPr anchorCtr="0" anchor="ctr" bIns="91425" lIns="91425" spcFirstLastPara="1" rIns="91425" wrap="square" tIns="91425">
            <a:noAutofit/>
          </a:bodyPr>
          <a:lstStyle>
            <a:lvl1pPr lvl="0">
              <a:spcBef>
                <a:spcPts val="600"/>
              </a:spcBef>
              <a:spcAft>
                <a:spcPts val="0"/>
              </a:spcAft>
              <a:buNone/>
              <a:defRPr sz="900">
                <a:solidFill>
                  <a:schemeClr val="accent3"/>
                </a:solidFill>
              </a:defRPr>
            </a:lvl1pPr>
            <a:lvl2pPr lvl="1">
              <a:spcBef>
                <a:spcPts val="600"/>
              </a:spcBef>
              <a:spcAft>
                <a:spcPts val="0"/>
              </a:spcAft>
              <a:buNone/>
              <a:defRPr/>
            </a:lvl2pPr>
            <a:lvl3pPr lvl="2">
              <a:spcBef>
                <a:spcPts val="600"/>
              </a:spcBef>
              <a:spcAft>
                <a:spcPts val="0"/>
              </a:spcAft>
              <a:buNone/>
              <a:defRPr/>
            </a:lvl3pPr>
            <a:lvl4pPr lvl="3">
              <a:spcBef>
                <a:spcPts val="600"/>
              </a:spcBef>
              <a:spcAft>
                <a:spcPts val="0"/>
              </a:spcAft>
              <a:buNone/>
              <a:defRPr/>
            </a:lvl4pPr>
            <a:lvl5pPr lvl="4">
              <a:spcBef>
                <a:spcPts val="600"/>
              </a:spcBef>
              <a:spcAft>
                <a:spcPts val="0"/>
              </a:spcAft>
              <a:buNone/>
              <a:defRPr/>
            </a:lvl5pPr>
            <a:lvl6pPr lvl="5">
              <a:spcBef>
                <a:spcPts val="600"/>
              </a:spcBef>
              <a:spcAft>
                <a:spcPts val="0"/>
              </a:spcAft>
              <a:buNone/>
              <a:defRPr/>
            </a:lvl6pPr>
            <a:lvl7pPr lvl="6">
              <a:spcBef>
                <a:spcPts val="600"/>
              </a:spcBef>
              <a:spcAft>
                <a:spcPts val="0"/>
              </a:spcAft>
              <a:buNone/>
              <a:defRPr/>
            </a:lvl7pPr>
            <a:lvl8pPr lvl="7">
              <a:spcBef>
                <a:spcPts val="600"/>
              </a:spcBef>
              <a:spcAft>
                <a:spcPts val="0"/>
              </a:spcAft>
              <a:buNone/>
              <a:defRPr/>
            </a:lvl8pPr>
            <a:lvl9pPr lvl="8">
              <a:spcBef>
                <a:spcPts val="600"/>
              </a:spcBef>
              <a:spcAft>
                <a:spcPts val="0"/>
              </a:spcAft>
              <a:buNone/>
              <a:defRPr/>
            </a:lvl9pPr>
          </a:lstStyle>
          <a:p/>
        </p:txBody>
      </p:sp>
      <p:sp>
        <p:nvSpPr>
          <p:cNvPr id="16" name="Google Shape;16;p2"/>
          <p:cNvSpPr/>
          <p:nvPr/>
        </p:nvSpPr>
        <p:spPr>
          <a:xfrm>
            <a:off x="1141900" y="3403350"/>
            <a:ext cx="546300" cy="546300"/>
          </a:xfrm>
          <a:prstGeom prst="ellipse">
            <a:avLst/>
          </a:prstGeom>
          <a:solidFill>
            <a:srgbClr val="FFC80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5400000">
            <a:off x="1335133" y="3578701"/>
            <a:ext cx="226200" cy="195600"/>
          </a:xfrm>
          <a:prstGeom prst="triangle">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
  <p:cSld name="BLANK_1">
    <p:spTree>
      <p:nvGrpSpPr>
        <p:cNvPr id="79" name="Shape 79"/>
        <p:cNvGrpSpPr/>
        <p:nvPr/>
      </p:nvGrpSpPr>
      <p:grpSpPr>
        <a:xfrm>
          <a:off x="0" y="0"/>
          <a:ext cx="0" cy="0"/>
          <a:chOff x="0" y="0"/>
          <a:chExt cx="0" cy="0"/>
        </a:xfrm>
      </p:grpSpPr>
      <p:cxnSp>
        <p:nvCxnSpPr>
          <p:cNvPr id="80" name="Google Shape;80;p11"/>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81" name="Google Shape;81;p11"/>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11"/>
          <p:cNvCxnSpPr/>
          <p:nvPr/>
        </p:nvCxnSpPr>
        <p:spPr>
          <a:xfrm>
            <a:off x="8663800" y="4962200"/>
            <a:ext cx="513300" cy="0"/>
          </a:xfrm>
          <a:prstGeom prst="straightConnector1">
            <a:avLst/>
          </a:prstGeom>
          <a:noFill/>
          <a:ln cap="flat" cmpd="sng" w="76200">
            <a:solidFill>
              <a:schemeClr val="lt1"/>
            </a:solidFill>
            <a:prstDash val="solid"/>
            <a:round/>
            <a:headEnd len="med" w="med" type="none"/>
            <a:tailEnd len="med" w="med" type="none"/>
          </a:ln>
        </p:spPr>
      </p:cxnSp>
      <p:sp>
        <p:nvSpPr>
          <p:cNvPr id="83" name="Google Shape;83;p11"/>
          <p:cNvSpPr/>
          <p:nvPr/>
        </p:nvSpPr>
        <p:spPr>
          <a:xfrm>
            <a:off x="8812922" y="4862625"/>
            <a:ext cx="199200" cy="199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txBox="1"/>
          <p:nvPr>
            <p:ph idx="12" type="sldNum"/>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lvl1pPr lvl="0" rtl="0" algn="ctr">
              <a:buNone/>
              <a:defRPr sz="700">
                <a:solidFill>
                  <a:schemeClr val="dk2"/>
                </a:solidFill>
                <a:latin typeface="Roboto"/>
                <a:ea typeface="Roboto"/>
                <a:cs typeface="Roboto"/>
                <a:sym typeface="Roboto"/>
              </a:defRPr>
            </a:lvl1pPr>
            <a:lvl2pPr lvl="1" rtl="0" algn="ctr">
              <a:buNone/>
              <a:defRPr sz="700">
                <a:solidFill>
                  <a:schemeClr val="dk2"/>
                </a:solidFill>
                <a:latin typeface="Roboto"/>
                <a:ea typeface="Roboto"/>
                <a:cs typeface="Roboto"/>
                <a:sym typeface="Roboto"/>
              </a:defRPr>
            </a:lvl2pPr>
            <a:lvl3pPr lvl="2" rtl="0" algn="ctr">
              <a:buNone/>
              <a:defRPr sz="700">
                <a:solidFill>
                  <a:schemeClr val="dk2"/>
                </a:solidFill>
                <a:latin typeface="Roboto"/>
                <a:ea typeface="Roboto"/>
                <a:cs typeface="Roboto"/>
                <a:sym typeface="Roboto"/>
              </a:defRPr>
            </a:lvl3pPr>
            <a:lvl4pPr lvl="3" rtl="0" algn="ctr">
              <a:buNone/>
              <a:defRPr sz="700">
                <a:solidFill>
                  <a:schemeClr val="dk2"/>
                </a:solidFill>
                <a:latin typeface="Roboto"/>
                <a:ea typeface="Roboto"/>
                <a:cs typeface="Roboto"/>
                <a:sym typeface="Roboto"/>
              </a:defRPr>
            </a:lvl4pPr>
            <a:lvl5pPr lvl="4" rtl="0" algn="ctr">
              <a:buNone/>
              <a:defRPr sz="700">
                <a:solidFill>
                  <a:schemeClr val="dk2"/>
                </a:solidFill>
                <a:latin typeface="Roboto"/>
                <a:ea typeface="Roboto"/>
                <a:cs typeface="Roboto"/>
                <a:sym typeface="Roboto"/>
              </a:defRPr>
            </a:lvl5pPr>
            <a:lvl6pPr lvl="5" rtl="0" algn="ctr">
              <a:buNone/>
              <a:defRPr sz="700">
                <a:solidFill>
                  <a:schemeClr val="dk2"/>
                </a:solidFill>
                <a:latin typeface="Roboto"/>
                <a:ea typeface="Roboto"/>
                <a:cs typeface="Roboto"/>
                <a:sym typeface="Roboto"/>
              </a:defRPr>
            </a:lvl6pPr>
            <a:lvl7pPr lvl="6" rtl="0" algn="ctr">
              <a:buNone/>
              <a:defRPr sz="700">
                <a:solidFill>
                  <a:schemeClr val="dk2"/>
                </a:solidFill>
                <a:latin typeface="Roboto"/>
                <a:ea typeface="Roboto"/>
                <a:cs typeface="Roboto"/>
                <a:sym typeface="Roboto"/>
              </a:defRPr>
            </a:lvl7pPr>
            <a:lvl8pPr lvl="7" rtl="0" algn="ctr">
              <a:buNone/>
              <a:defRPr sz="700">
                <a:solidFill>
                  <a:schemeClr val="dk2"/>
                </a:solidFill>
                <a:latin typeface="Roboto"/>
                <a:ea typeface="Roboto"/>
                <a:cs typeface="Roboto"/>
                <a:sym typeface="Roboto"/>
              </a:defRPr>
            </a:lvl8pPr>
            <a:lvl9pPr lvl="8" rtl="0" algn="ctr">
              <a:buNone/>
              <a:defRPr sz="700">
                <a:solidFill>
                  <a:schemeClr val="dk2"/>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heme Dark Grey )">
  <p:cSld name="BLANK_1_1">
    <p:bg>
      <p:bgPr>
        <a:solidFill>
          <a:schemeClr val="lt1"/>
        </a:solidFill>
      </p:bgPr>
    </p:bg>
    <p:spTree>
      <p:nvGrpSpPr>
        <p:cNvPr id="85" name="Shape 85"/>
        <p:cNvGrpSpPr/>
        <p:nvPr/>
      </p:nvGrpSpPr>
      <p:grpSpPr>
        <a:xfrm>
          <a:off x="0" y="0"/>
          <a:ext cx="0" cy="0"/>
          <a:chOff x="0" y="0"/>
          <a:chExt cx="0" cy="0"/>
        </a:xfrm>
      </p:grpSpPr>
      <p:cxnSp>
        <p:nvCxnSpPr>
          <p:cNvPr id="86" name="Google Shape;86;p12"/>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87" name="Google Shape;87;p12"/>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12"/>
          <p:cNvCxnSpPr/>
          <p:nvPr/>
        </p:nvCxnSpPr>
        <p:spPr>
          <a:xfrm>
            <a:off x="8663800" y="4962200"/>
            <a:ext cx="513300" cy="0"/>
          </a:xfrm>
          <a:prstGeom prst="straightConnector1">
            <a:avLst/>
          </a:prstGeom>
          <a:noFill/>
          <a:ln cap="flat" cmpd="sng" w="76200">
            <a:solidFill>
              <a:schemeClr val="lt1"/>
            </a:solidFill>
            <a:prstDash val="solid"/>
            <a:round/>
            <a:headEnd len="med" w="med" type="none"/>
            <a:tailEnd len="med" w="med" type="none"/>
          </a:ln>
        </p:spPr>
      </p:cxnSp>
      <p:sp>
        <p:nvSpPr>
          <p:cNvPr id="89" name="Google Shape;89;p12"/>
          <p:cNvSpPr/>
          <p:nvPr/>
        </p:nvSpPr>
        <p:spPr>
          <a:xfrm>
            <a:off x="8812922" y="4862625"/>
            <a:ext cx="199200" cy="199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2"/>
          <p:cNvSpPr txBox="1"/>
          <p:nvPr>
            <p:ph idx="12" type="sldNum"/>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lvl1pPr lvl="0" rtl="0" algn="ctr">
              <a:buNone/>
              <a:defRPr sz="700">
                <a:solidFill>
                  <a:schemeClr val="dk2"/>
                </a:solidFill>
                <a:latin typeface="Roboto"/>
                <a:ea typeface="Roboto"/>
                <a:cs typeface="Roboto"/>
                <a:sym typeface="Roboto"/>
              </a:defRPr>
            </a:lvl1pPr>
            <a:lvl2pPr lvl="1" rtl="0" algn="ctr">
              <a:buNone/>
              <a:defRPr sz="700">
                <a:solidFill>
                  <a:schemeClr val="dk2"/>
                </a:solidFill>
                <a:latin typeface="Roboto"/>
                <a:ea typeface="Roboto"/>
                <a:cs typeface="Roboto"/>
                <a:sym typeface="Roboto"/>
              </a:defRPr>
            </a:lvl2pPr>
            <a:lvl3pPr lvl="2" rtl="0" algn="ctr">
              <a:buNone/>
              <a:defRPr sz="700">
                <a:solidFill>
                  <a:schemeClr val="dk2"/>
                </a:solidFill>
                <a:latin typeface="Roboto"/>
                <a:ea typeface="Roboto"/>
                <a:cs typeface="Roboto"/>
                <a:sym typeface="Roboto"/>
              </a:defRPr>
            </a:lvl3pPr>
            <a:lvl4pPr lvl="3" rtl="0" algn="ctr">
              <a:buNone/>
              <a:defRPr sz="700">
                <a:solidFill>
                  <a:schemeClr val="dk2"/>
                </a:solidFill>
                <a:latin typeface="Roboto"/>
                <a:ea typeface="Roboto"/>
                <a:cs typeface="Roboto"/>
                <a:sym typeface="Roboto"/>
              </a:defRPr>
            </a:lvl4pPr>
            <a:lvl5pPr lvl="4" rtl="0" algn="ctr">
              <a:buNone/>
              <a:defRPr sz="700">
                <a:solidFill>
                  <a:schemeClr val="dk2"/>
                </a:solidFill>
                <a:latin typeface="Roboto"/>
                <a:ea typeface="Roboto"/>
                <a:cs typeface="Roboto"/>
                <a:sym typeface="Roboto"/>
              </a:defRPr>
            </a:lvl5pPr>
            <a:lvl6pPr lvl="5" rtl="0" algn="ctr">
              <a:buNone/>
              <a:defRPr sz="700">
                <a:solidFill>
                  <a:schemeClr val="dk2"/>
                </a:solidFill>
                <a:latin typeface="Roboto"/>
                <a:ea typeface="Roboto"/>
                <a:cs typeface="Roboto"/>
                <a:sym typeface="Roboto"/>
              </a:defRPr>
            </a:lvl6pPr>
            <a:lvl7pPr lvl="6" rtl="0" algn="ctr">
              <a:buNone/>
              <a:defRPr sz="700">
                <a:solidFill>
                  <a:schemeClr val="dk2"/>
                </a:solidFill>
                <a:latin typeface="Roboto"/>
                <a:ea typeface="Roboto"/>
                <a:cs typeface="Roboto"/>
                <a:sym typeface="Roboto"/>
              </a:defRPr>
            </a:lvl7pPr>
            <a:lvl8pPr lvl="7" rtl="0" algn="ctr">
              <a:buNone/>
              <a:defRPr sz="700">
                <a:solidFill>
                  <a:schemeClr val="dk2"/>
                </a:solidFill>
                <a:latin typeface="Roboto"/>
                <a:ea typeface="Roboto"/>
                <a:cs typeface="Roboto"/>
                <a:sym typeface="Roboto"/>
              </a:defRPr>
            </a:lvl8pPr>
            <a:lvl9pPr lvl="8" rtl="0" algn="ctr">
              <a:buNone/>
              <a:defRPr sz="700">
                <a:solidFill>
                  <a:schemeClr val="dk2"/>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heme Yellow )">
  <p:cSld name="BLANK_1_1_1">
    <p:bg>
      <p:bgPr>
        <a:solidFill>
          <a:schemeClr val="accent2"/>
        </a:solidFill>
      </p:bgPr>
    </p:bg>
    <p:spTree>
      <p:nvGrpSpPr>
        <p:cNvPr id="91" name="Shape 91"/>
        <p:cNvGrpSpPr/>
        <p:nvPr/>
      </p:nvGrpSpPr>
      <p:grpSpPr>
        <a:xfrm>
          <a:off x="0" y="0"/>
          <a:ext cx="0" cy="0"/>
          <a:chOff x="0" y="0"/>
          <a:chExt cx="0" cy="0"/>
        </a:xfrm>
      </p:grpSpPr>
      <p:cxnSp>
        <p:nvCxnSpPr>
          <p:cNvPr id="92" name="Google Shape;92;p13"/>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93" name="Google Shape;93;p13"/>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13"/>
          <p:cNvCxnSpPr/>
          <p:nvPr/>
        </p:nvCxnSpPr>
        <p:spPr>
          <a:xfrm>
            <a:off x="8663800" y="4962200"/>
            <a:ext cx="513300" cy="0"/>
          </a:xfrm>
          <a:prstGeom prst="straightConnector1">
            <a:avLst/>
          </a:prstGeom>
          <a:noFill/>
          <a:ln cap="flat" cmpd="sng" w="76200">
            <a:solidFill>
              <a:schemeClr val="lt1"/>
            </a:solidFill>
            <a:prstDash val="solid"/>
            <a:round/>
            <a:headEnd len="med" w="med" type="none"/>
            <a:tailEnd len="med" w="med" type="none"/>
          </a:ln>
        </p:spPr>
      </p:cxnSp>
      <p:sp>
        <p:nvSpPr>
          <p:cNvPr id="95" name="Google Shape;95;p13"/>
          <p:cNvSpPr/>
          <p:nvPr/>
        </p:nvSpPr>
        <p:spPr>
          <a:xfrm>
            <a:off x="8812922" y="4862625"/>
            <a:ext cx="199200" cy="199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txBox="1"/>
          <p:nvPr>
            <p:ph idx="12" type="sldNum"/>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lvl1pPr lvl="0" rtl="0" algn="ctr">
              <a:buNone/>
              <a:defRPr sz="700">
                <a:solidFill>
                  <a:schemeClr val="dk2"/>
                </a:solidFill>
                <a:latin typeface="Roboto"/>
                <a:ea typeface="Roboto"/>
                <a:cs typeface="Roboto"/>
                <a:sym typeface="Roboto"/>
              </a:defRPr>
            </a:lvl1pPr>
            <a:lvl2pPr lvl="1" rtl="0" algn="ctr">
              <a:buNone/>
              <a:defRPr sz="700">
                <a:solidFill>
                  <a:schemeClr val="dk2"/>
                </a:solidFill>
                <a:latin typeface="Roboto"/>
                <a:ea typeface="Roboto"/>
                <a:cs typeface="Roboto"/>
                <a:sym typeface="Roboto"/>
              </a:defRPr>
            </a:lvl2pPr>
            <a:lvl3pPr lvl="2" rtl="0" algn="ctr">
              <a:buNone/>
              <a:defRPr sz="700">
                <a:solidFill>
                  <a:schemeClr val="dk2"/>
                </a:solidFill>
                <a:latin typeface="Roboto"/>
                <a:ea typeface="Roboto"/>
                <a:cs typeface="Roboto"/>
                <a:sym typeface="Roboto"/>
              </a:defRPr>
            </a:lvl3pPr>
            <a:lvl4pPr lvl="3" rtl="0" algn="ctr">
              <a:buNone/>
              <a:defRPr sz="700">
                <a:solidFill>
                  <a:schemeClr val="dk2"/>
                </a:solidFill>
                <a:latin typeface="Roboto"/>
                <a:ea typeface="Roboto"/>
                <a:cs typeface="Roboto"/>
                <a:sym typeface="Roboto"/>
              </a:defRPr>
            </a:lvl4pPr>
            <a:lvl5pPr lvl="4" rtl="0" algn="ctr">
              <a:buNone/>
              <a:defRPr sz="700">
                <a:solidFill>
                  <a:schemeClr val="dk2"/>
                </a:solidFill>
                <a:latin typeface="Roboto"/>
                <a:ea typeface="Roboto"/>
                <a:cs typeface="Roboto"/>
                <a:sym typeface="Roboto"/>
              </a:defRPr>
            </a:lvl5pPr>
            <a:lvl6pPr lvl="5" rtl="0" algn="ctr">
              <a:buNone/>
              <a:defRPr sz="700">
                <a:solidFill>
                  <a:schemeClr val="dk2"/>
                </a:solidFill>
                <a:latin typeface="Roboto"/>
                <a:ea typeface="Roboto"/>
                <a:cs typeface="Roboto"/>
                <a:sym typeface="Roboto"/>
              </a:defRPr>
            </a:lvl6pPr>
            <a:lvl7pPr lvl="6" rtl="0" algn="ctr">
              <a:buNone/>
              <a:defRPr sz="700">
                <a:solidFill>
                  <a:schemeClr val="dk2"/>
                </a:solidFill>
                <a:latin typeface="Roboto"/>
                <a:ea typeface="Roboto"/>
                <a:cs typeface="Roboto"/>
                <a:sym typeface="Roboto"/>
              </a:defRPr>
            </a:lvl7pPr>
            <a:lvl8pPr lvl="7" rtl="0" algn="ctr">
              <a:buNone/>
              <a:defRPr sz="700">
                <a:solidFill>
                  <a:schemeClr val="dk2"/>
                </a:solidFill>
                <a:latin typeface="Roboto"/>
                <a:ea typeface="Roboto"/>
                <a:cs typeface="Roboto"/>
                <a:sym typeface="Roboto"/>
              </a:defRPr>
            </a:lvl8pPr>
            <a:lvl9pPr lvl="8" rtl="0" algn="ctr">
              <a:buNone/>
              <a:defRPr sz="700">
                <a:solidFill>
                  <a:schemeClr val="dk2"/>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heme Cool Grey )">
  <p:cSld name="BLANK_1_1_1_1">
    <p:bg>
      <p:bgPr>
        <a:solidFill>
          <a:schemeClr val="accent3"/>
        </a:solidFill>
      </p:bgPr>
    </p:bg>
    <p:spTree>
      <p:nvGrpSpPr>
        <p:cNvPr id="97" name="Shape 97"/>
        <p:cNvGrpSpPr/>
        <p:nvPr/>
      </p:nvGrpSpPr>
      <p:grpSpPr>
        <a:xfrm>
          <a:off x="0" y="0"/>
          <a:ext cx="0" cy="0"/>
          <a:chOff x="0" y="0"/>
          <a:chExt cx="0" cy="0"/>
        </a:xfrm>
      </p:grpSpPr>
      <p:cxnSp>
        <p:nvCxnSpPr>
          <p:cNvPr id="98" name="Google Shape;98;p14"/>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99" name="Google Shape;99;p14"/>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 name="Google Shape;100;p14"/>
          <p:cNvCxnSpPr/>
          <p:nvPr/>
        </p:nvCxnSpPr>
        <p:spPr>
          <a:xfrm>
            <a:off x="8663800" y="4962200"/>
            <a:ext cx="513300" cy="0"/>
          </a:xfrm>
          <a:prstGeom prst="straightConnector1">
            <a:avLst/>
          </a:prstGeom>
          <a:noFill/>
          <a:ln cap="flat" cmpd="sng" w="76200">
            <a:solidFill>
              <a:schemeClr val="lt1"/>
            </a:solidFill>
            <a:prstDash val="solid"/>
            <a:round/>
            <a:headEnd len="med" w="med" type="none"/>
            <a:tailEnd len="med" w="med" type="none"/>
          </a:ln>
        </p:spPr>
      </p:cxnSp>
      <p:sp>
        <p:nvSpPr>
          <p:cNvPr id="101" name="Google Shape;101;p14"/>
          <p:cNvSpPr/>
          <p:nvPr/>
        </p:nvSpPr>
        <p:spPr>
          <a:xfrm>
            <a:off x="8812922" y="4862625"/>
            <a:ext cx="199200" cy="199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txBox="1"/>
          <p:nvPr>
            <p:ph idx="12" type="sldNum"/>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lvl1pPr lvl="0" rtl="0" algn="ctr">
              <a:buNone/>
              <a:defRPr sz="700">
                <a:solidFill>
                  <a:schemeClr val="dk2"/>
                </a:solidFill>
                <a:latin typeface="Roboto"/>
                <a:ea typeface="Roboto"/>
                <a:cs typeface="Roboto"/>
                <a:sym typeface="Roboto"/>
              </a:defRPr>
            </a:lvl1pPr>
            <a:lvl2pPr lvl="1" rtl="0" algn="ctr">
              <a:buNone/>
              <a:defRPr sz="700">
                <a:solidFill>
                  <a:schemeClr val="dk2"/>
                </a:solidFill>
                <a:latin typeface="Roboto"/>
                <a:ea typeface="Roboto"/>
                <a:cs typeface="Roboto"/>
                <a:sym typeface="Roboto"/>
              </a:defRPr>
            </a:lvl2pPr>
            <a:lvl3pPr lvl="2" rtl="0" algn="ctr">
              <a:buNone/>
              <a:defRPr sz="700">
                <a:solidFill>
                  <a:schemeClr val="dk2"/>
                </a:solidFill>
                <a:latin typeface="Roboto"/>
                <a:ea typeface="Roboto"/>
                <a:cs typeface="Roboto"/>
                <a:sym typeface="Roboto"/>
              </a:defRPr>
            </a:lvl3pPr>
            <a:lvl4pPr lvl="3" rtl="0" algn="ctr">
              <a:buNone/>
              <a:defRPr sz="700">
                <a:solidFill>
                  <a:schemeClr val="dk2"/>
                </a:solidFill>
                <a:latin typeface="Roboto"/>
                <a:ea typeface="Roboto"/>
                <a:cs typeface="Roboto"/>
                <a:sym typeface="Roboto"/>
              </a:defRPr>
            </a:lvl4pPr>
            <a:lvl5pPr lvl="4" rtl="0" algn="ctr">
              <a:buNone/>
              <a:defRPr sz="700">
                <a:solidFill>
                  <a:schemeClr val="dk2"/>
                </a:solidFill>
                <a:latin typeface="Roboto"/>
                <a:ea typeface="Roboto"/>
                <a:cs typeface="Roboto"/>
                <a:sym typeface="Roboto"/>
              </a:defRPr>
            </a:lvl5pPr>
            <a:lvl6pPr lvl="5" rtl="0" algn="ctr">
              <a:buNone/>
              <a:defRPr sz="700">
                <a:solidFill>
                  <a:schemeClr val="dk2"/>
                </a:solidFill>
                <a:latin typeface="Roboto"/>
                <a:ea typeface="Roboto"/>
                <a:cs typeface="Roboto"/>
                <a:sym typeface="Roboto"/>
              </a:defRPr>
            </a:lvl6pPr>
            <a:lvl7pPr lvl="6" rtl="0" algn="ctr">
              <a:buNone/>
              <a:defRPr sz="700">
                <a:solidFill>
                  <a:schemeClr val="dk2"/>
                </a:solidFill>
                <a:latin typeface="Roboto"/>
                <a:ea typeface="Roboto"/>
                <a:cs typeface="Roboto"/>
                <a:sym typeface="Roboto"/>
              </a:defRPr>
            </a:lvl7pPr>
            <a:lvl8pPr lvl="7" rtl="0" algn="ctr">
              <a:buNone/>
              <a:defRPr sz="700">
                <a:solidFill>
                  <a:schemeClr val="dk2"/>
                </a:solidFill>
                <a:latin typeface="Roboto"/>
                <a:ea typeface="Roboto"/>
                <a:cs typeface="Roboto"/>
                <a:sym typeface="Roboto"/>
              </a:defRPr>
            </a:lvl8pPr>
            <a:lvl9pPr lvl="8" rtl="0" algn="ctr">
              <a:buNone/>
              <a:defRPr sz="700">
                <a:solidFill>
                  <a:schemeClr val="dk2"/>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p:cSld name="BLANK_1_1_1_2">
    <p:bg>
      <p:bgPr>
        <a:solidFill>
          <a:schemeClr val="accent2"/>
        </a:solidFill>
      </p:bgPr>
    </p:bg>
    <p:spTree>
      <p:nvGrpSpPr>
        <p:cNvPr id="103" name="Shape 103"/>
        <p:cNvGrpSpPr/>
        <p:nvPr/>
      </p:nvGrpSpPr>
      <p:grpSpPr>
        <a:xfrm>
          <a:off x="0" y="0"/>
          <a:ext cx="0" cy="0"/>
          <a:chOff x="0" y="0"/>
          <a:chExt cx="0" cy="0"/>
        </a:xfrm>
      </p:grpSpPr>
      <p:cxnSp>
        <p:nvCxnSpPr>
          <p:cNvPr id="104" name="Google Shape;104;p15"/>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105" name="Google Shape;105;p15"/>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5"/>
          <p:cNvCxnSpPr/>
          <p:nvPr/>
        </p:nvCxnSpPr>
        <p:spPr>
          <a:xfrm>
            <a:off x="8663800" y="4962200"/>
            <a:ext cx="513300" cy="0"/>
          </a:xfrm>
          <a:prstGeom prst="straightConnector1">
            <a:avLst/>
          </a:prstGeom>
          <a:noFill/>
          <a:ln cap="flat" cmpd="sng" w="76200">
            <a:solidFill>
              <a:schemeClr val="lt1"/>
            </a:solidFill>
            <a:prstDash val="solid"/>
            <a:round/>
            <a:headEnd len="med" w="med" type="none"/>
            <a:tailEnd len="med" w="med" type="none"/>
          </a:ln>
        </p:spPr>
      </p:cxnSp>
      <p:sp>
        <p:nvSpPr>
          <p:cNvPr id="107" name="Google Shape;107;p15"/>
          <p:cNvSpPr/>
          <p:nvPr/>
        </p:nvSpPr>
        <p:spPr>
          <a:xfrm>
            <a:off x="8812922" y="4862625"/>
            <a:ext cx="199200" cy="199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txBox="1"/>
          <p:nvPr>
            <p:ph idx="12" type="sldNum"/>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lvl1pPr lvl="0" rtl="0" algn="ctr">
              <a:buNone/>
              <a:defRPr sz="700">
                <a:solidFill>
                  <a:schemeClr val="dk2"/>
                </a:solidFill>
                <a:latin typeface="Roboto"/>
                <a:ea typeface="Roboto"/>
                <a:cs typeface="Roboto"/>
                <a:sym typeface="Roboto"/>
              </a:defRPr>
            </a:lvl1pPr>
            <a:lvl2pPr lvl="1" rtl="0" algn="ctr">
              <a:buNone/>
              <a:defRPr sz="700">
                <a:solidFill>
                  <a:schemeClr val="dk2"/>
                </a:solidFill>
                <a:latin typeface="Roboto"/>
                <a:ea typeface="Roboto"/>
                <a:cs typeface="Roboto"/>
                <a:sym typeface="Roboto"/>
              </a:defRPr>
            </a:lvl2pPr>
            <a:lvl3pPr lvl="2" rtl="0" algn="ctr">
              <a:buNone/>
              <a:defRPr sz="700">
                <a:solidFill>
                  <a:schemeClr val="dk2"/>
                </a:solidFill>
                <a:latin typeface="Roboto"/>
                <a:ea typeface="Roboto"/>
                <a:cs typeface="Roboto"/>
                <a:sym typeface="Roboto"/>
              </a:defRPr>
            </a:lvl3pPr>
            <a:lvl4pPr lvl="3" rtl="0" algn="ctr">
              <a:buNone/>
              <a:defRPr sz="700">
                <a:solidFill>
                  <a:schemeClr val="dk2"/>
                </a:solidFill>
                <a:latin typeface="Roboto"/>
                <a:ea typeface="Roboto"/>
                <a:cs typeface="Roboto"/>
                <a:sym typeface="Roboto"/>
              </a:defRPr>
            </a:lvl4pPr>
            <a:lvl5pPr lvl="4" rtl="0" algn="ctr">
              <a:buNone/>
              <a:defRPr sz="700">
                <a:solidFill>
                  <a:schemeClr val="dk2"/>
                </a:solidFill>
                <a:latin typeface="Roboto"/>
                <a:ea typeface="Roboto"/>
                <a:cs typeface="Roboto"/>
                <a:sym typeface="Roboto"/>
              </a:defRPr>
            </a:lvl5pPr>
            <a:lvl6pPr lvl="5" rtl="0" algn="ctr">
              <a:buNone/>
              <a:defRPr sz="700">
                <a:solidFill>
                  <a:schemeClr val="dk2"/>
                </a:solidFill>
                <a:latin typeface="Roboto"/>
                <a:ea typeface="Roboto"/>
                <a:cs typeface="Roboto"/>
                <a:sym typeface="Roboto"/>
              </a:defRPr>
            </a:lvl6pPr>
            <a:lvl7pPr lvl="6" rtl="0" algn="ctr">
              <a:buNone/>
              <a:defRPr sz="700">
                <a:solidFill>
                  <a:schemeClr val="dk2"/>
                </a:solidFill>
                <a:latin typeface="Roboto"/>
                <a:ea typeface="Roboto"/>
                <a:cs typeface="Roboto"/>
                <a:sym typeface="Roboto"/>
              </a:defRPr>
            </a:lvl7pPr>
            <a:lvl8pPr lvl="7" rtl="0" algn="ctr">
              <a:buNone/>
              <a:defRPr sz="700">
                <a:solidFill>
                  <a:schemeClr val="dk2"/>
                </a:solidFill>
                <a:latin typeface="Roboto"/>
                <a:ea typeface="Roboto"/>
                <a:cs typeface="Roboto"/>
                <a:sym typeface="Roboto"/>
              </a:defRPr>
            </a:lvl8pPr>
            <a:lvl9pPr lvl="8" rtl="0" algn="ctr">
              <a:buNone/>
              <a:defRPr sz="700">
                <a:solidFill>
                  <a:schemeClr val="dk2"/>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cxnSp>
        <p:nvCxnSpPr>
          <p:cNvPr id="109" name="Google Shape;109;p15"/>
          <p:cNvCxnSpPr>
            <a:endCxn id="110" idx="2"/>
          </p:cNvCxnSpPr>
          <p:nvPr/>
        </p:nvCxnSpPr>
        <p:spPr>
          <a:xfrm flipH="1" rot="10800000">
            <a:off x="6750" y="4112913"/>
            <a:ext cx="4292100" cy="300"/>
          </a:xfrm>
          <a:prstGeom prst="straightConnector1">
            <a:avLst/>
          </a:prstGeom>
          <a:noFill/>
          <a:ln cap="flat" cmpd="sng" w="9525">
            <a:solidFill>
              <a:schemeClr val="dk2"/>
            </a:solidFill>
            <a:prstDash val="solid"/>
            <a:round/>
            <a:headEnd len="med" w="med" type="none"/>
            <a:tailEnd len="med" w="med" type="none"/>
          </a:ln>
        </p:spPr>
      </p:cxnSp>
      <p:cxnSp>
        <p:nvCxnSpPr>
          <p:cNvPr id="111" name="Google Shape;111;p15"/>
          <p:cNvCxnSpPr>
            <a:stCxn id="110" idx="6"/>
          </p:cNvCxnSpPr>
          <p:nvPr/>
        </p:nvCxnSpPr>
        <p:spPr>
          <a:xfrm>
            <a:off x="4845150" y="4112913"/>
            <a:ext cx="4292100" cy="3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5"/>
          <p:cNvSpPr/>
          <p:nvPr/>
        </p:nvSpPr>
        <p:spPr>
          <a:xfrm>
            <a:off x="4298850" y="3839763"/>
            <a:ext cx="546300" cy="54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5"/>
          <p:cNvGrpSpPr/>
          <p:nvPr/>
        </p:nvGrpSpPr>
        <p:grpSpPr>
          <a:xfrm>
            <a:off x="4469012" y="3943034"/>
            <a:ext cx="206046" cy="339995"/>
            <a:chOff x="2220125" y="238125"/>
            <a:chExt cx="3179725" cy="5238750"/>
          </a:xfrm>
        </p:grpSpPr>
        <p:sp>
          <p:nvSpPr>
            <p:cNvPr id="113" name="Google Shape;113;p15"/>
            <p:cNvSpPr/>
            <p:nvPr/>
          </p:nvSpPr>
          <p:spPr>
            <a:xfrm>
              <a:off x="3184450" y="4251875"/>
              <a:ext cx="1251075" cy="1225000"/>
            </a:xfrm>
            <a:custGeom>
              <a:rect b="b" l="l" r="r" t="t"/>
              <a:pathLst>
                <a:path extrusionOk="0" h="49000" w="50043">
                  <a:moveTo>
                    <a:pt x="19809" y="1"/>
                  </a:moveTo>
                  <a:lnTo>
                    <a:pt x="15639" y="2086"/>
                  </a:lnTo>
                  <a:lnTo>
                    <a:pt x="11469" y="4171"/>
                  </a:lnTo>
                  <a:lnTo>
                    <a:pt x="7298" y="7299"/>
                  </a:lnTo>
                  <a:lnTo>
                    <a:pt x="4171" y="10426"/>
                  </a:lnTo>
                  <a:lnTo>
                    <a:pt x="2086" y="14596"/>
                  </a:lnTo>
                  <a:lnTo>
                    <a:pt x="1043" y="19809"/>
                  </a:lnTo>
                  <a:lnTo>
                    <a:pt x="1" y="23979"/>
                  </a:lnTo>
                  <a:lnTo>
                    <a:pt x="1043" y="29192"/>
                  </a:lnTo>
                  <a:lnTo>
                    <a:pt x="2086" y="34404"/>
                  </a:lnTo>
                  <a:lnTo>
                    <a:pt x="4171" y="38575"/>
                  </a:lnTo>
                  <a:lnTo>
                    <a:pt x="7298" y="41702"/>
                  </a:lnTo>
                  <a:lnTo>
                    <a:pt x="11469" y="44830"/>
                  </a:lnTo>
                  <a:lnTo>
                    <a:pt x="15639" y="46915"/>
                  </a:lnTo>
                  <a:lnTo>
                    <a:pt x="19809" y="47957"/>
                  </a:lnTo>
                  <a:lnTo>
                    <a:pt x="25022" y="49000"/>
                  </a:lnTo>
                  <a:lnTo>
                    <a:pt x="30234" y="47957"/>
                  </a:lnTo>
                  <a:lnTo>
                    <a:pt x="34404" y="46915"/>
                  </a:lnTo>
                  <a:lnTo>
                    <a:pt x="38574" y="44830"/>
                  </a:lnTo>
                  <a:lnTo>
                    <a:pt x="42745" y="41702"/>
                  </a:lnTo>
                  <a:lnTo>
                    <a:pt x="45872" y="38575"/>
                  </a:lnTo>
                  <a:lnTo>
                    <a:pt x="47957" y="34404"/>
                  </a:lnTo>
                  <a:lnTo>
                    <a:pt x="49000" y="29192"/>
                  </a:lnTo>
                  <a:lnTo>
                    <a:pt x="50042" y="23979"/>
                  </a:lnTo>
                  <a:lnTo>
                    <a:pt x="49000" y="19809"/>
                  </a:lnTo>
                  <a:lnTo>
                    <a:pt x="47957" y="14596"/>
                  </a:lnTo>
                  <a:lnTo>
                    <a:pt x="45872" y="10426"/>
                  </a:lnTo>
                  <a:lnTo>
                    <a:pt x="42745" y="7299"/>
                  </a:lnTo>
                  <a:lnTo>
                    <a:pt x="38574" y="4171"/>
                  </a:lnTo>
                  <a:lnTo>
                    <a:pt x="34404" y="2086"/>
                  </a:lnTo>
                  <a:lnTo>
                    <a:pt x="30234" y="1"/>
                  </a:lnTo>
                  <a:close/>
                </a:path>
              </a:pathLst>
            </a:custGeom>
            <a:solidFill>
              <a:srgbClr val="FFC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2220125" y="238125"/>
              <a:ext cx="3179725" cy="3701025"/>
            </a:xfrm>
            <a:custGeom>
              <a:rect b="b" l="l" r="r" t="t"/>
              <a:pathLst>
                <a:path extrusionOk="0" h="148041" w="127189">
                  <a:moveTo>
                    <a:pt x="57339" y="0"/>
                  </a:moveTo>
                  <a:lnTo>
                    <a:pt x="51084" y="1043"/>
                  </a:lnTo>
                  <a:lnTo>
                    <a:pt x="44829" y="2085"/>
                  </a:lnTo>
                  <a:lnTo>
                    <a:pt x="38574" y="4170"/>
                  </a:lnTo>
                  <a:lnTo>
                    <a:pt x="28148" y="10425"/>
                  </a:lnTo>
                  <a:lnTo>
                    <a:pt x="18766" y="18766"/>
                  </a:lnTo>
                  <a:lnTo>
                    <a:pt x="10425" y="28149"/>
                  </a:lnTo>
                  <a:lnTo>
                    <a:pt x="5213" y="38574"/>
                  </a:lnTo>
                  <a:lnTo>
                    <a:pt x="2085" y="44829"/>
                  </a:lnTo>
                  <a:lnTo>
                    <a:pt x="1043" y="51084"/>
                  </a:lnTo>
                  <a:lnTo>
                    <a:pt x="0" y="57340"/>
                  </a:lnTo>
                  <a:lnTo>
                    <a:pt x="0" y="63595"/>
                  </a:lnTo>
                  <a:lnTo>
                    <a:pt x="0" y="69850"/>
                  </a:lnTo>
                  <a:lnTo>
                    <a:pt x="48999" y="69850"/>
                  </a:lnTo>
                  <a:lnTo>
                    <a:pt x="48999" y="63595"/>
                  </a:lnTo>
                  <a:lnTo>
                    <a:pt x="50042" y="57340"/>
                  </a:lnTo>
                  <a:lnTo>
                    <a:pt x="53169" y="53169"/>
                  </a:lnTo>
                  <a:lnTo>
                    <a:pt x="58382" y="50042"/>
                  </a:lnTo>
                  <a:lnTo>
                    <a:pt x="63595" y="48999"/>
                  </a:lnTo>
                  <a:lnTo>
                    <a:pt x="69850" y="50042"/>
                  </a:lnTo>
                  <a:lnTo>
                    <a:pt x="74020" y="53169"/>
                  </a:lnTo>
                  <a:lnTo>
                    <a:pt x="77147" y="57340"/>
                  </a:lnTo>
                  <a:lnTo>
                    <a:pt x="78190" y="63595"/>
                  </a:lnTo>
                  <a:lnTo>
                    <a:pt x="78190" y="66722"/>
                  </a:lnTo>
                  <a:lnTo>
                    <a:pt x="77147" y="69850"/>
                  </a:lnTo>
                  <a:lnTo>
                    <a:pt x="75062" y="71935"/>
                  </a:lnTo>
                  <a:lnTo>
                    <a:pt x="72977" y="75063"/>
                  </a:lnTo>
                  <a:lnTo>
                    <a:pt x="38574" y="104254"/>
                  </a:lnTo>
                  <a:lnTo>
                    <a:pt x="38574" y="148040"/>
                  </a:lnTo>
                  <a:lnTo>
                    <a:pt x="88615" y="148040"/>
                  </a:lnTo>
                  <a:lnTo>
                    <a:pt x="88615" y="126147"/>
                  </a:lnTo>
                  <a:lnTo>
                    <a:pt x="105296" y="112594"/>
                  </a:lnTo>
                  <a:lnTo>
                    <a:pt x="110508" y="107381"/>
                  </a:lnTo>
                  <a:lnTo>
                    <a:pt x="114679" y="102169"/>
                  </a:lnTo>
                  <a:lnTo>
                    <a:pt x="118849" y="96956"/>
                  </a:lnTo>
                  <a:lnTo>
                    <a:pt x="121976" y="90701"/>
                  </a:lnTo>
                  <a:lnTo>
                    <a:pt x="124061" y="84446"/>
                  </a:lnTo>
                  <a:lnTo>
                    <a:pt x="126146" y="77148"/>
                  </a:lnTo>
                  <a:lnTo>
                    <a:pt x="127189" y="70893"/>
                  </a:lnTo>
                  <a:lnTo>
                    <a:pt x="127189" y="63595"/>
                  </a:lnTo>
                  <a:lnTo>
                    <a:pt x="127189" y="57340"/>
                  </a:lnTo>
                  <a:lnTo>
                    <a:pt x="126146" y="51084"/>
                  </a:lnTo>
                  <a:lnTo>
                    <a:pt x="125104" y="44829"/>
                  </a:lnTo>
                  <a:lnTo>
                    <a:pt x="123019" y="38574"/>
                  </a:lnTo>
                  <a:lnTo>
                    <a:pt x="116764" y="28149"/>
                  </a:lnTo>
                  <a:lnTo>
                    <a:pt x="108423" y="18766"/>
                  </a:lnTo>
                  <a:lnTo>
                    <a:pt x="99041" y="10425"/>
                  </a:lnTo>
                  <a:lnTo>
                    <a:pt x="88615" y="4170"/>
                  </a:lnTo>
                  <a:lnTo>
                    <a:pt x="82360" y="2085"/>
                  </a:lnTo>
                  <a:lnTo>
                    <a:pt x="76105" y="1043"/>
                  </a:lnTo>
                  <a:lnTo>
                    <a:pt x="69850" y="0"/>
                  </a:lnTo>
                  <a:close/>
                </a:path>
              </a:pathLst>
            </a:custGeom>
            <a:solidFill>
              <a:srgbClr val="FFC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5"/>
          <p:cNvSpPr txBox="1"/>
          <p:nvPr/>
        </p:nvSpPr>
        <p:spPr>
          <a:xfrm>
            <a:off x="1168950" y="1541325"/>
            <a:ext cx="6806100" cy="102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dk2"/>
                </a:solidFill>
              </a:rPr>
              <a:t>Question Time!</a:t>
            </a:r>
            <a:endParaRPr b="1" sz="4800">
              <a:solidFill>
                <a:schemeClr val="dk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BLANK_1_1_1_1_1">
    <p:bg>
      <p:bgPr>
        <a:solidFill>
          <a:schemeClr val="dk2"/>
        </a:solidFill>
      </p:bgPr>
    </p:bg>
    <p:spTree>
      <p:nvGrpSpPr>
        <p:cNvPr id="116" name="Shape 116"/>
        <p:cNvGrpSpPr/>
        <p:nvPr/>
      </p:nvGrpSpPr>
      <p:grpSpPr>
        <a:xfrm>
          <a:off x="0" y="0"/>
          <a:ext cx="0" cy="0"/>
          <a:chOff x="0" y="0"/>
          <a:chExt cx="0" cy="0"/>
        </a:xfrm>
      </p:grpSpPr>
      <p:cxnSp>
        <p:nvCxnSpPr>
          <p:cNvPr id="117" name="Google Shape;117;p16"/>
          <p:cNvCxnSpPr/>
          <p:nvPr/>
        </p:nvCxnSpPr>
        <p:spPr>
          <a:xfrm>
            <a:off x="8710050" y="4946650"/>
            <a:ext cx="488400" cy="0"/>
          </a:xfrm>
          <a:prstGeom prst="straightConnector1">
            <a:avLst/>
          </a:prstGeom>
          <a:noFill/>
          <a:ln cap="flat" cmpd="sng" w="76200">
            <a:solidFill>
              <a:schemeClr val="accent2"/>
            </a:solidFill>
            <a:prstDash val="solid"/>
            <a:round/>
            <a:headEnd len="med" w="med" type="none"/>
            <a:tailEnd len="med" w="med" type="none"/>
          </a:ln>
        </p:spPr>
      </p:cxnSp>
      <p:cxnSp>
        <p:nvCxnSpPr>
          <p:cNvPr id="118" name="Google Shape;118;p16"/>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119" name="Google Shape;119;p16"/>
          <p:cNvSpPr txBox="1"/>
          <p:nvPr/>
        </p:nvSpPr>
        <p:spPr>
          <a:xfrm>
            <a:off x="1652625" y="4110725"/>
            <a:ext cx="1268700" cy="328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 sz="1600" u="none" cap="none" strike="noStrike">
                <a:solidFill>
                  <a:schemeClr val="accent6"/>
                </a:solidFill>
                <a:latin typeface="Roboto Medium"/>
                <a:ea typeface="Roboto Medium"/>
                <a:cs typeface="Roboto Medium"/>
                <a:sym typeface="Roboto Medium"/>
              </a:rPr>
              <a:t>wso</a:t>
            </a:r>
            <a:r>
              <a:rPr lang="en" sz="1600">
                <a:solidFill>
                  <a:schemeClr val="accent6"/>
                </a:solidFill>
                <a:latin typeface="Roboto Medium"/>
                <a:ea typeface="Roboto Medium"/>
                <a:cs typeface="Roboto Medium"/>
                <a:sym typeface="Roboto Medium"/>
              </a:rPr>
              <a:t>2</a:t>
            </a:r>
            <a:r>
              <a:rPr i="0" lang="en" sz="1600" u="none" cap="none" strike="noStrike">
                <a:solidFill>
                  <a:schemeClr val="accent6"/>
                </a:solidFill>
                <a:latin typeface="Roboto Medium"/>
                <a:ea typeface="Roboto Medium"/>
                <a:cs typeface="Roboto Medium"/>
                <a:sym typeface="Roboto Medium"/>
              </a:rPr>
              <a:t>.com</a:t>
            </a:r>
            <a:endParaRPr sz="1600">
              <a:solidFill>
                <a:schemeClr val="accent6"/>
              </a:solidFill>
              <a:latin typeface="Roboto Medium"/>
              <a:ea typeface="Roboto Medium"/>
              <a:cs typeface="Roboto Medium"/>
              <a:sym typeface="Roboto Medium"/>
            </a:endParaRPr>
          </a:p>
        </p:txBody>
      </p:sp>
      <p:pic>
        <p:nvPicPr>
          <p:cNvPr descr="D:\2017\Slide-deck-2017\in-01.png" id="120" name="Google Shape;120;p16">
            <a:hlinkClick r:id="rId2"/>
          </p:cNvPr>
          <p:cNvPicPr preferRelativeResize="0"/>
          <p:nvPr/>
        </p:nvPicPr>
        <p:blipFill rotWithShape="1">
          <a:blip r:embed="rId3">
            <a:alphaModFix/>
          </a:blip>
          <a:srcRect b="0" l="0" r="0" t="0"/>
          <a:stretch/>
        </p:blipFill>
        <p:spPr>
          <a:xfrm>
            <a:off x="4011365" y="4142659"/>
            <a:ext cx="294300" cy="294300"/>
          </a:xfrm>
          <a:prstGeom prst="rect">
            <a:avLst/>
          </a:prstGeom>
          <a:noFill/>
          <a:ln>
            <a:noFill/>
          </a:ln>
        </p:spPr>
      </p:pic>
      <p:pic>
        <p:nvPicPr>
          <p:cNvPr descr="D:\2017\Slide-deck-2017\twitter-01-01.png" id="121" name="Google Shape;121;p16">
            <a:hlinkClick r:id="rId4"/>
          </p:cNvPr>
          <p:cNvPicPr preferRelativeResize="0"/>
          <p:nvPr/>
        </p:nvPicPr>
        <p:blipFill rotWithShape="1">
          <a:blip r:embed="rId5">
            <a:alphaModFix/>
          </a:blip>
          <a:srcRect b="0" l="0" r="0" t="0"/>
          <a:stretch/>
        </p:blipFill>
        <p:spPr>
          <a:xfrm>
            <a:off x="3185961" y="4158572"/>
            <a:ext cx="279900" cy="279900"/>
          </a:xfrm>
          <a:prstGeom prst="rect">
            <a:avLst/>
          </a:prstGeom>
          <a:noFill/>
          <a:ln>
            <a:noFill/>
          </a:ln>
        </p:spPr>
      </p:pic>
      <p:pic>
        <p:nvPicPr>
          <p:cNvPr descr="D:\2017\Slide-deck-2017\yt-01.png" id="122" name="Google Shape;122;p16">
            <a:hlinkClick r:id="rId6"/>
          </p:cNvPr>
          <p:cNvPicPr preferRelativeResize="0"/>
          <p:nvPr/>
        </p:nvPicPr>
        <p:blipFill rotWithShape="1">
          <a:blip r:embed="rId7">
            <a:alphaModFix/>
          </a:blip>
          <a:srcRect b="0" l="0" r="0" t="0"/>
          <a:stretch/>
        </p:blipFill>
        <p:spPr>
          <a:xfrm>
            <a:off x="4460421" y="4156568"/>
            <a:ext cx="294300" cy="294300"/>
          </a:xfrm>
          <a:prstGeom prst="rect">
            <a:avLst/>
          </a:prstGeom>
          <a:noFill/>
          <a:ln>
            <a:noFill/>
          </a:ln>
        </p:spPr>
      </p:pic>
      <p:pic>
        <p:nvPicPr>
          <p:cNvPr descr="D:\2017\Slide-deck-2017\FB-01.png" id="123" name="Google Shape;123;p16">
            <a:hlinkClick r:id="rId8"/>
          </p:cNvPr>
          <p:cNvPicPr preferRelativeResize="0"/>
          <p:nvPr/>
        </p:nvPicPr>
        <p:blipFill rotWithShape="1">
          <a:blip r:embed="rId9">
            <a:alphaModFix/>
          </a:blip>
          <a:srcRect b="0" l="0" r="0" t="0"/>
          <a:stretch/>
        </p:blipFill>
        <p:spPr>
          <a:xfrm>
            <a:off x="3622477" y="4142659"/>
            <a:ext cx="294300" cy="294300"/>
          </a:xfrm>
          <a:prstGeom prst="rect">
            <a:avLst/>
          </a:prstGeom>
          <a:noFill/>
          <a:ln>
            <a:noFill/>
          </a:ln>
        </p:spPr>
      </p:pic>
      <p:cxnSp>
        <p:nvCxnSpPr>
          <p:cNvPr id="124" name="Google Shape;124;p16"/>
          <p:cNvCxnSpPr/>
          <p:nvPr/>
        </p:nvCxnSpPr>
        <p:spPr>
          <a:xfrm>
            <a:off x="6450" y="3657300"/>
            <a:ext cx="9145200" cy="0"/>
          </a:xfrm>
          <a:prstGeom prst="straightConnector1">
            <a:avLst/>
          </a:prstGeom>
          <a:noFill/>
          <a:ln cap="flat" cmpd="sng" w="9525">
            <a:solidFill>
              <a:schemeClr val="accent1"/>
            </a:solidFill>
            <a:prstDash val="solid"/>
            <a:round/>
            <a:headEnd len="med" w="med" type="none"/>
            <a:tailEnd len="med" w="med" type="none"/>
          </a:ln>
        </p:spPr>
      </p:cxnSp>
      <p:sp>
        <p:nvSpPr>
          <p:cNvPr id="125" name="Google Shape;125;p16"/>
          <p:cNvSpPr txBox="1"/>
          <p:nvPr/>
        </p:nvSpPr>
        <p:spPr>
          <a:xfrm>
            <a:off x="1574925" y="1085175"/>
            <a:ext cx="4908000" cy="115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chemeClr val="accent3"/>
                </a:solidFill>
                <a:latin typeface="Roboto"/>
                <a:ea typeface="Roboto"/>
                <a:cs typeface="Roboto"/>
                <a:sym typeface="Roboto"/>
              </a:rPr>
              <a:t>Thanks!</a:t>
            </a:r>
            <a:endParaRPr b="1" sz="6000">
              <a:solidFill>
                <a:schemeClr val="accent3"/>
              </a:solidFill>
              <a:latin typeface="Roboto"/>
              <a:ea typeface="Roboto"/>
              <a:cs typeface="Roboto"/>
              <a:sym typeface="Roboto"/>
            </a:endParaRPr>
          </a:p>
        </p:txBody>
      </p:sp>
      <p:sp>
        <p:nvSpPr>
          <p:cNvPr id="126" name="Google Shape;126;p16"/>
          <p:cNvSpPr/>
          <p:nvPr/>
        </p:nvSpPr>
        <p:spPr>
          <a:xfrm>
            <a:off x="1707200" y="3403350"/>
            <a:ext cx="546300" cy="546300"/>
          </a:xfrm>
          <a:prstGeom prst="ellipse">
            <a:avLst/>
          </a:prstGeom>
          <a:solidFill>
            <a:srgbClr val="FFC80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16"/>
          <p:cNvGrpSpPr/>
          <p:nvPr/>
        </p:nvGrpSpPr>
        <p:grpSpPr>
          <a:xfrm>
            <a:off x="1837068" y="3519630"/>
            <a:ext cx="286882" cy="275558"/>
            <a:chOff x="1082975" y="238125"/>
            <a:chExt cx="5454025" cy="5238750"/>
          </a:xfrm>
        </p:grpSpPr>
        <p:sp>
          <p:nvSpPr>
            <p:cNvPr id="128" name="Google Shape;128;p16"/>
            <p:cNvSpPr/>
            <p:nvPr/>
          </p:nvSpPr>
          <p:spPr>
            <a:xfrm>
              <a:off x="1082975" y="2510625"/>
              <a:ext cx="1602725" cy="2966250"/>
            </a:xfrm>
            <a:custGeom>
              <a:rect b="b" l="l" r="r" t="t"/>
              <a:pathLst>
                <a:path extrusionOk="0" h="118650" w="64109">
                  <a:moveTo>
                    <a:pt x="22964" y="1"/>
                  </a:moveTo>
                  <a:lnTo>
                    <a:pt x="18180" y="958"/>
                  </a:lnTo>
                  <a:lnTo>
                    <a:pt x="14353" y="1914"/>
                  </a:lnTo>
                  <a:lnTo>
                    <a:pt x="10525" y="4785"/>
                  </a:lnTo>
                  <a:lnTo>
                    <a:pt x="6698" y="6699"/>
                  </a:lnTo>
                  <a:lnTo>
                    <a:pt x="3827" y="10526"/>
                  </a:lnTo>
                  <a:lnTo>
                    <a:pt x="1914" y="14353"/>
                  </a:lnTo>
                  <a:lnTo>
                    <a:pt x="957" y="18181"/>
                  </a:lnTo>
                  <a:lnTo>
                    <a:pt x="0" y="22965"/>
                  </a:lnTo>
                  <a:lnTo>
                    <a:pt x="0" y="95686"/>
                  </a:lnTo>
                  <a:lnTo>
                    <a:pt x="957" y="100470"/>
                  </a:lnTo>
                  <a:lnTo>
                    <a:pt x="1914" y="105254"/>
                  </a:lnTo>
                  <a:lnTo>
                    <a:pt x="3827" y="109082"/>
                  </a:lnTo>
                  <a:lnTo>
                    <a:pt x="6698" y="111952"/>
                  </a:lnTo>
                  <a:lnTo>
                    <a:pt x="10525" y="114823"/>
                  </a:lnTo>
                  <a:lnTo>
                    <a:pt x="14353" y="116736"/>
                  </a:lnTo>
                  <a:lnTo>
                    <a:pt x="18180" y="118650"/>
                  </a:lnTo>
                  <a:lnTo>
                    <a:pt x="53583" y="118650"/>
                  </a:lnTo>
                  <a:lnTo>
                    <a:pt x="57411" y="117693"/>
                  </a:lnTo>
                  <a:lnTo>
                    <a:pt x="64109" y="113866"/>
                  </a:lnTo>
                  <a:lnTo>
                    <a:pt x="64109" y="1"/>
                  </a:lnTo>
                  <a:close/>
                </a:path>
              </a:pathLst>
            </a:custGeom>
            <a:solidFill>
              <a:srgbClr val="212A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2900975" y="238125"/>
              <a:ext cx="3636025" cy="5023475"/>
            </a:xfrm>
            <a:custGeom>
              <a:rect b="b" l="l" r="r" t="t"/>
              <a:pathLst>
                <a:path extrusionOk="0" h="200939" w="145441">
                  <a:moveTo>
                    <a:pt x="45929" y="0"/>
                  </a:moveTo>
                  <a:lnTo>
                    <a:pt x="39231" y="957"/>
                  </a:lnTo>
                  <a:lnTo>
                    <a:pt x="33490" y="2871"/>
                  </a:lnTo>
                  <a:lnTo>
                    <a:pt x="28706" y="5741"/>
                  </a:lnTo>
                  <a:lnTo>
                    <a:pt x="27749" y="7655"/>
                  </a:lnTo>
                  <a:lnTo>
                    <a:pt x="27749" y="9568"/>
                  </a:lnTo>
                  <a:lnTo>
                    <a:pt x="27749" y="40188"/>
                  </a:lnTo>
                  <a:lnTo>
                    <a:pt x="957" y="96642"/>
                  </a:lnTo>
                  <a:lnTo>
                    <a:pt x="0" y="97599"/>
                  </a:lnTo>
                  <a:lnTo>
                    <a:pt x="0" y="195197"/>
                  </a:lnTo>
                  <a:lnTo>
                    <a:pt x="5741" y="197111"/>
                  </a:lnTo>
                  <a:lnTo>
                    <a:pt x="12439" y="199025"/>
                  </a:lnTo>
                  <a:lnTo>
                    <a:pt x="18180" y="199982"/>
                  </a:lnTo>
                  <a:lnTo>
                    <a:pt x="22965" y="200938"/>
                  </a:lnTo>
                  <a:lnTo>
                    <a:pt x="106210" y="200938"/>
                  </a:lnTo>
                  <a:lnTo>
                    <a:pt x="110038" y="199982"/>
                  </a:lnTo>
                  <a:lnTo>
                    <a:pt x="113865" y="199025"/>
                  </a:lnTo>
                  <a:lnTo>
                    <a:pt x="119606" y="196154"/>
                  </a:lnTo>
                  <a:lnTo>
                    <a:pt x="122477" y="194240"/>
                  </a:lnTo>
                  <a:lnTo>
                    <a:pt x="124390" y="191370"/>
                  </a:lnTo>
                  <a:lnTo>
                    <a:pt x="126304" y="188499"/>
                  </a:lnTo>
                  <a:lnTo>
                    <a:pt x="127261" y="184672"/>
                  </a:lnTo>
                  <a:lnTo>
                    <a:pt x="127261" y="180845"/>
                  </a:lnTo>
                  <a:lnTo>
                    <a:pt x="127261" y="177974"/>
                  </a:lnTo>
                  <a:lnTo>
                    <a:pt x="126304" y="174147"/>
                  </a:lnTo>
                  <a:lnTo>
                    <a:pt x="125347" y="171276"/>
                  </a:lnTo>
                  <a:lnTo>
                    <a:pt x="130131" y="167449"/>
                  </a:lnTo>
                  <a:lnTo>
                    <a:pt x="133959" y="163621"/>
                  </a:lnTo>
                  <a:lnTo>
                    <a:pt x="135873" y="158837"/>
                  </a:lnTo>
                  <a:lnTo>
                    <a:pt x="136829" y="153096"/>
                  </a:lnTo>
                  <a:lnTo>
                    <a:pt x="135873" y="148312"/>
                  </a:lnTo>
                  <a:lnTo>
                    <a:pt x="134916" y="143527"/>
                  </a:lnTo>
                  <a:lnTo>
                    <a:pt x="138743" y="140657"/>
                  </a:lnTo>
                  <a:lnTo>
                    <a:pt x="142570" y="135873"/>
                  </a:lnTo>
                  <a:lnTo>
                    <a:pt x="145441" y="131088"/>
                  </a:lnTo>
                  <a:lnTo>
                    <a:pt x="145441" y="125347"/>
                  </a:lnTo>
                  <a:lnTo>
                    <a:pt x="145441" y="121520"/>
                  </a:lnTo>
                  <a:lnTo>
                    <a:pt x="144484" y="117692"/>
                  </a:lnTo>
                  <a:lnTo>
                    <a:pt x="142570" y="113865"/>
                  </a:lnTo>
                  <a:lnTo>
                    <a:pt x="139700" y="110995"/>
                  </a:lnTo>
                  <a:lnTo>
                    <a:pt x="142570" y="107167"/>
                  </a:lnTo>
                  <a:lnTo>
                    <a:pt x="144484" y="103340"/>
                  </a:lnTo>
                  <a:lnTo>
                    <a:pt x="145441" y="98555"/>
                  </a:lnTo>
                  <a:lnTo>
                    <a:pt x="145441" y="93771"/>
                  </a:lnTo>
                  <a:lnTo>
                    <a:pt x="144484" y="89944"/>
                  </a:lnTo>
                  <a:lnTo>
                    <a:pt x="143527" y="86116"/>
                  </a:lnTo>
                  <a:lnTo>
                    <a:pt x="140657" y="82289"/>
                  </a:lnTo>
                  <a:lnTo>
                    <a:pt x="137786" y="79418"/>
                  </a:lnTo>
                  <a:lnTo>
                    <a:pt x="134916" y="76548"/>
                  </a:lnTo>
                  <a:lnTo>
                    <a:pt x="131088" y="74634"/>
                  </a:lnTo>
                  <a:lnTo>
                    <a:pt x="126304" y="73677"/>
                  </a:lnTo>
                  <a:lnTo>
                    <a:pt x="121520" y="72721"/>
                  </a:lnTo>
                  <a:lnTo>
                    <a:pt x="66023" y="72721"/>
                  </a:lnTo>
                  <a:lnTo>
                    <a:pt x="70807" y="56454"/>
                  </a:lnTo>
                  <a:lnTo>
                    <a:pt x="71764" y="46886"/>
                  </a:lnTo>
                  <a:lnTo>
                    <a:pt x="72721" y="36360"/>
                  </a:lnTo>
                  <a:lnTo>
                    <a:pt x="71764" y="29662"/>
                  </a:lnTo>
                  <a:lnTo>
                    <a:pt x="69850" y="22964"/>
                  </a:lnTo>
                  <a:lnTo>
                    <a:pt x="66980" y="16266"/>
                  </a:lnTo>
                  <a:lnTo>
                    <a:pt x="63152" y="11482"/>
                  </a:lnTo>
                  <a:lnTo>
                    <a:pt x="59325" y="6698"/>
                  </a:lnTo>
                  <a:lnTo>
                    <a:pt x="54541" y="2871"/>
                  </a:lnTo>
                  <a:lnTo>
                    <a:pt x="49756" y="957"/>
                  </a:lnTo>
                  <a:lnTo>
                    <a:pt x="45929" y="0"/>
                  </a:lnTo>
                  <a:close/>
                </a:path>
              </a:pathLst>
            </a:custGeom>
            <a:solidFill>
              <a:srgbClr val="212A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and intro">
  <p:cSld name="CUSTOM">
    <p:spTree>
      <p:nvGrpSpPr>
        <p:cNvPr id="130" name="Shape 130"/>
        <p:cNvGrpSpPr/>
        <p:nvPr/>
      </p:nvGrpSpPr>
      <p:grpSpPr>
        <a:xfrm>
          <a:off x="0" y="0"/>
          <a:ext cx="0" cy="0"/>
          <a:chOff x="0" y="0"/>
          <a:chExt cx="0" cy="0"/>
        </a:xfrm>
      </p:grpSpPr>
      <p:sp>
        <p:nvSpPr>
          <p:cNvPr id="131" name="Google Shape;131;p17"/>
          <p:cNvSpPr txBox="1"/>
          <p:nvPr>
            <p:ph type="title"/>
          </p:nvPr>
        </p:nvSpPr>
        <p:spPr>
          <a:xfrm>
            <a:off x="324950" y="407200"/>
            <a:ext cx="8167200" cy="474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2pPr>
            <a:lvl3pPr lvl="2"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3pPr>
            <a:lvl4pPr lvl="3"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4pPr>
            <a:lvl5pPr lvl="4"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5pPr>
            <a:lvl6pPr lvl="5"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6pPr>
            <a:lvl7pPr lvl="6"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7pPr>
            <a:lvl8pPr lvl="7"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8pPr>
            <a:lvl9pPr lvl="8"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9pPr>
          </a:lstStyle>
          <a:p/>
        </p:txBody>
      </p:sp>
      <p:sp>
        <p:nvSpPr>
          <p:cNvPr id="132" name="Google Shape;132;p17"/>
          <p:cNvSpPr txBox="1"/>
          <p:nvPr>
            <p:ph idx="1" type="body"/>
          </p:nvPr>
        </p:nvSpPr>
        <p:spPr>
          <a:xfrm>
            <a:off x="362599" y="1034200"/>
            <a:ext cx="7331400" cy="3494100"/>
          </a:xfrm>
          <a:prstGeom prst="rect">
            <a:avLst/>
          </a:prstGeom>
          <a:noFill/>
          <a:ln>
            <a:noFill/>
          </a:ln>
        </p:spPr>
        <p:txBody>
          <a:bodyPr anchorCtr="0" anchor="t" bIns="91425" lIns="91425" spcFirstLastPara="1" rIns="91425" wrap="square" tIns="91425">
            <a:noAutofit/>
          </a:bodyPr>
          <a:lstStyle>
            <a:lvl1pPr indent="-330200" lvl="0" marL="457200" rtl="0" algn="l">
              <a:lnSpc>
                <a:spcPct val="130000"/>
              </a:lnSpc>
              <a:spcBef>
                <a:spcPts val="0"/>
              </a:spcBef>
              <a:spcAft>
                <a:spcPts val="0"/>
              </a:spcAft>
              <a:buClr>
                <a:srgbClr val="555555"/>
              </a:buClr>
              <a:buSzPts val="1600"/>
              <a:buFont typeface="Roboto Light"/>
              <a:buChar char="●"/>
              <a:defRPr>
                <a:solidFill>
                  <a:srgbClr val="555555"/>
                </a:solidFill>
                <a:latin typeface="Roboto Light"/>
                <a:ea typeface="Roboto Light"/>
                <a:cs typeface="Roboto Light"/>
                <a:sym typeface="Roboto Light"/>
              </a:defRPr>
            </a:lvl1pPr>
            <a:lvl2pPr indent="-330200" lvl="1" marL="914400" rtl="0" algn="l">
              <a:lnSpc>
                <a:spcPct val="130000"/>
              </a:lnSpc>
              <a:spcBef>
                <a:spcPts val="0"/>
              </a:spcBef>
              <a:spcAft>
                <a:spcPts val="0"/>
              </a:spcAft>
              <a:buClr>
                <a:srgbClr val="555555"/>
              </a:buClr>
              <a:buSzPts val="1600"/>
              <a:buFont typeface="Roboto Light"/>
              <a:buChar char="○"/>
              <a:defRPr>
                <a:solidFill>
                  <a:srgbClr val="555555"/>
                </a:solidFill>
                <a:latin typeface="Roboto Light"/>
                <a:ea typeface="Roboto Light"/>
                <a:cs typeface="Roboto Light"/>
                <a:sym typeface="Roboto Light"/>
              </a:defRPr>
            </a:lvl2pPr>
            <a:lvl3pPr indent="-317500" lvl="2" marL="1371600" rtl="0" algn="l">
              <a:lnSpc>
                <a:spcPct val="130000"/>
              </a:lnSpc>
              <a:spcBef>
                <a:spcPts val="0"/>
              </a:spcBef>
              <a:spcAft>
                <a:spcPts val="0"/>
              </a:spcAft>
              <a:buClr>
                <a:srgbClr val="555555"/>
              </a:buClr>
              <a:buSzPts val="1400"/>
              <a:buFont typeface="Roboto Light"/>
              <a:buChar char="■"/>
              <a:defRPr>
                <a:solidFill>
                  <a:srgbClr val="555555"/>
                </a:solidFill>
                <a:latin typeface="Roboto Light"/>
                <a:ea typeface="Roboto Light"/>
                <a:cs typeface="Roboto Light"/>
                <a:sym typeface="Roboto Light"/>
              </a:defRPr>
            </a:lvl3pPr>
            <a:lvl4pPr indent="-304800" lvl="3" marL="1828800" rtl="0" algn="l">
              <a:lnSpc>
                <a:spcPct val="130000"/>
              </a:lnSpc>
              <a:spcBef>
                <a:spcPts val="0"/>
              </a:spcBef>
              <a:spcAft>
                <a:spcPts val="0"/>
              </a:spcAft>
              <a:buClr>
                <a:srgbClr val="555555"/>
              </a:buClr>
              <a:buSzPts val="1200"/>
              <a:buFont typeface="Roboto Light"/>
              <a:buChar char="●"/>
              <a:defRPr>
                <a:solidFill>
                  <a:srgbClr val="555555"/>
                </a:solidFill>
                <a:latin typeface="Roboto Light"/>
                <a:ea typeface="Roboto Light"/>
                <a:cs typeface="Roboto Light"/>
                <a:sym typeface="Roboto Light"/>
              </a:defRPr>
            </a:lvl4pPr>
            <a:lvl5pPr indent="-304800" lvl="4" marL="2286000" rtl="0" algn="l">
              <a:lnSpc>
                <a:spcPct val="130000"/>
              </a:lnSpc>
              <a:spcBef>
                <a:spcPts val="0"/>
              </a:spcBef>
              <a:spcAft>
                <a:spcPts val="0"/>
              </a:spcAft>
              <a:buClr>
                <a:srgbClr val="555555"/>
              </a:buClr>
              <a:buSzPts val="1200"/>
              <a:buFont typeface="Roboto Light"/>
              <a:buChar char="○"/>
              <a:defRPr>
                <a:solidFill>
                  <a:srgbClr val="555555"/>
                </a:solidFill>
                <a:latin typeface="Roboto Light"/>
                <a:ea typeface="Roboto Light"/>
                <a:cs typeface="Roboto Light"/>
                <a:sym typeface="Roboto Light"/>
              </a:defRPr>
            </a:lvl5pPr>
            <a:lvl6pPr indent="-304800" lvl="5" marL="2743200" rtl="0" algn="l">
              <a:lnSpc>
                <a:spcPct val="130000"/>
              </a:lnSpc>
              <a:spcBef>
                <a:spcPts val="0"/>
              </a:spcBef>
              <a:spcAft>
                <a:spcPts val="0"/>
              </a:spcAft>
              <a:buClr>
                <a:srgbClr val="555555"/>
              </a:buClr>
              <a:buSzPts val="1200"/>
              <a:buFont typeface="Roboto Light"/>
              <a:buChar char="■"/>
              <a:defRPr>
                <a:solidFill>
                  <a:srgbClr val="555555"/>
                </a:solidFill>
                <a:latin typeface="Roboto Light"/>
                <a:ea typeface="Roboto Light"/>
                <a:cs typeface="Roboto Light"/>
                <a:sym typeface="Roboto Light"/>
              </a:defRPr>
            </a:lvl6pPr>
            <a:lvl7pPr indent="-304800" lvl="6" marL="3200400" rtl="0" algn="l">
              <a:lnSpc>
                <a:spcPct val="130000"/>
              </a:lnSpc>
              <a:spcBef>
                <a:spcPts val="0"/>
              </a:spcBef>
              <a:spcAft>
                <a:spcPts val="0"/>
              </a:spcAft>
              <a:buClr>
                <a:srgbClr val="555555"/>
              </a:buClr>
              <a:buSzPts val="1200"/>
              <a:buFont typeface="Roboto Light"/>
              <a:buChar char="●"/>
              <a:defRPr>
                <a:solidFill>
                  <a:srgbClr val="555555"/>
                </a:solidFill>
                <a:latin typeface="Roboto Light"/>
                <a:ea typeface="Roboto Light"/>
                <a:cs typeface="Roboto Light"/>
                <a:sym typeface="Roboto Light"/>
              </a:defRPr>
            </a:lvl7pPr>
            <a:lvl8pPr indent="-304800" lvl="7" marL="3657600" rtl="0" algn="l">
              <a:lnSpc>
                <a:spcPct val="130000"/>
              </a:lnSpc>
              <a:spcBef>
                <a:spcPts val="0"/>
              </a:spcBef>
              <a:spcAft>
                <a:spcPts val="0"/>
              </a:spcAft>
              <a:buClr>
                <a:srgbClr val="555555"/>
              </a:buClr>
              <a:buSzPts val="1200"/>
              <a:buFont typeface="Roboto Light"/>
              <a:buChar char="○"/>
              <a:defRPr>
                <a:solidFill>
                  <a:srgbClr val="555555"/>
                </a:solidFill>
                <a:latin typeface="Roboto Light"/>
                <a:ea typeface="Roboto Light"/>
                <a:cs typeface="Roboto Light"/>
                <a:sym typeface="Roboto Light"/>
              </a:defRPr>
            </a:lvl8pPr>
            <a:lvl9pPr indent="-304800" lvl="8" marL="4114800" rtl="0" algn="l">
              <a:lnSpc>
                <a:spcPct val="130000"/>
              </a:lnSpc>
              <a:spcBef>
                <a:spcPts val="0"/>
              </a:spcBef>
              <a:spcAft>
                <a:spcPts val="0"/>
              </a:spcAft>
              <a:buClr>
                <a:srgbClr val="555555"/>
              </a:buClr>
              <a:buSzPts val="1200"/>
              <a:buFont typeface="Roboto Light"/>
              <a:buChar char="■"/>
              <a:defRPr>
                <a:solidFill>
                  <a:srgbClr val="555555"/>
                </a:solidFill>
                <a:latin typeface="Roboto Light"/>
                <a:ea typeface="Roboto Light"/>
                <a:cs typeface="Roboto Light"/>
                <a:sym typeface="Roboto Light"/>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Main Cover Slide">
  <p:cSld name="BLANK_1_1_2">
    <p:bg>
      <p:bgPr>
        <a:solidFill>
          <a:srgbClr val="FFFFFF"/>
        </a:solidFill>
      </p:bgPr>
    </p:bg>
    <p:spTree>
      <p:nvGrpSpPr>
        <p:cNvPr id="133" name="Shape 133"/>
        <p:cNvGrpSpPr/>
        <p:nvPr/>
      </p:nvGrpSpPr>
      <p:grpSpPr>
        <a:xfrm>
          <a:off x="0" y="0"/>
          <a:ext cx="0" cy="0"/>
          <a:chOff x="0" y="0"/>
          <a:chExt cx="0" cy="0"/>
        </a:xfrm>
      </p:grpSpPr>
      <p:sp>
        <p:nvSpPr>
          <p:cNvPr id="134" name="Google Shape;134;p18"/>
          <p:cNvSpPr/>
          <p:nvPr/>
        </p:nvSpPr>
        <p:spPr>
          <a:xfrm>
            <a:off x="155600" y="4573350"/>
            <a:ext cx="8706300" cy="53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5" name="Google Shape;135;p18"/>
          <p:cNvPicPr preferRelativeResize="0"/>
          <p:nvPr/>
        </p:nvPicPr>
        <p:blipFill rotWithShape="1">
          <a:blip r:embed="rId2">
            <a:alphaModFix/>
          </a:blip>
          <a:srcRect b="0" l="0" r="0" t="0"/>
          <a:stretch/>
        </p:blipFill>
        <p:spPr>
          <a:xfrm>
            <a:off x="0" y="0"/>
            <a:ext cx="9144000" cy="5149397"/>
          </a:xfrm>
          <a:prstGeom prst="rect">
            <a:avLst/>
          </a:prstGeom>
          <a:noFill/>
          <a:ln>
            <a:noFill/>
          </a:ln>
        </p:spPr>
      </p:pic>
      <p:cxnSp>
        <p:nvCxnSpPr>
          <p:cNvPr id="136" name="Google Shape;136;p18"/>
          <p:cNvCxnSpPr/>
          <p:nvPr/>
        </p:nvCxnSpPr>
        <p:spPr>
          <a:xfrm>
            <a:off x="872325" y="4048650"/>
            <a:ext cx="3548100" cy="0"/>
          </a:xfrm>
          <a:prstGeom prst="straightConnector1">
            <a:avLst/>
          </a:prstGeom>
          <a:noFill/>
          <a:ln cap="flat" cmpd="sng" w="9525">
            <a:solidFill>
              <a:srgbClr val="999999"/>
            </a:solidFill>
            <a:prstDash val="solid"/>
            <a:round/>
            <a:headEnd len="sm" w="sm" type="none"/>
            <a:tailEnd len="sm" w="sm" type="none"/>
          </a:ln>
        </p:spPr>
      </p:cxnSp>
      <p:sp>
        <p:nvSpPr>
          <p:cNvPr id="137" name="Google Shape;137;p18"/>
          <p:cNvSpPr txBox="1"/>
          <p:nvPr>
            <p:ph type="title"/>
          </p:nvPr>
        </p:nvSpPr>
        <p:spPr>
          <a:xfrm>
            <a:off x="872325" y="1901250"/>
            <a:ext cx="6130500" cy="652200"/>
          </a:xfrm>
          <a:prstGeom prst="rect">
            <a:avLst/>
          </a:prstGeom>
          <a:noFill/>
          <a:ln>
            <a:noFill/>
          </a:ln>
        </p:spPr>
        <p:txBody>
          <a:bodyPr anchorCtr="0" anchor="ctr" bIns="0" lIns="0" spcFirstLastPara="1" rIns="0" wrap="square" tIns="0">
            <a:noAutofit/>
          </a:bodyPr>
          <a:lstStyle>
            <a:lvl1pPr lvl="0" rtl="0" algn="l">
              <a:lnSpc>
                <a:spcPct val="113000"/>
              </a:lnSpc>
              <a:spcBef>
                <a:spcPts val="0"/>
              </a:spcBef>
              <a:spcAft>
                <a:spcPts val="0"/>
              </a:spcAft>
              <a:buSzPts val="2400"/>
              <a:buNone/>
              <a:defRPr sz="3000">
                <a:solidFill>
                  <a:srgbClr val="434343"/>
                </a:solidFill>
              </a:defRPr>
            </a:lvl1pPr>
            <a:lvl2pPr lvl="1" rtl="0" algn="l">
              <a:lnSpc>
                <a:spcPct val="115000"/>
              </a:lnSpc>
              <a:spcBef>
                <a:spcPts val="0"/>
              </a:spcBef>
              <a:spcAft>
                <a:spcPts val="0"/>
              </a:spcAft>
              <a:buSzPts val="2400"/>
              <a:buNone/>
              <a:defRPr/>
            </a:lvl2pPr>
            <a:lvl3pPr lvl="2" rtl="0" algn="l">
              <a:lnSpc>
                <a:spcPct val="115000"/>
              </a:lnSpc>
              <a:spcBef>
                <a:spcPts val="0"/>
              </a:spcBef>
              <a:spcAft>
                <a:spcPts val="0"/>
              </a:spcAft>
              <a:buSzPts val="2400"/>
              <a:buNone/>
              <a:defRPr/>
            </a:lvl3pPr>
            <a:lvl4pPr lvl="3" rtl="0" algn="l">
              <a:lnSpc>
                <a:spcPct val="115000"/>
              </a:lnSpc>
              <a:spcBef>
                <a:spcPts val="0"/>
              </a:spcBef>
              <a:spcAft>
                <a:spcPts val="0"/>
              </a:spcAft>
              <a:buSzPts val="2400"/>
              <a:buNone/>
              <a:defRPr/>
            </a:lvl4pPr>
            <a:lvl5pPr lvl="4" rtl="0" algn="l">
              <a:lnSpc>
                <a:spcPct val="115000"/>
              </a:lnSpc>
              <a:spcBef>
                <a:spcPts val="0"/>
              </a:spcBef>
              <a:spcAft>
                <a:spcPts val="0"/>
              </a:spcAft>
              <a:buSzPts val="2400"/>
              <a:buNone/>
              <a:defRPr/>
            </a:lvl5pPr>
            <a:lvl6pPr lvl="5" rtl="0" algn="l">
              <a:lnSpc>
                <a:spcPct val="115000"/>
              </a:lnSpc>
              <a:spcBef>
                <a:spcPts val="0"/>
              </a:spcBef>
              <a:spcAft>
                <a:spcPts val="0"/>
              </a:spcAft>
              <a:buSzPts val="2400"/>
              <a:buNone/>
              <a:defRPr/>
            </a:lvl6pPr>
            <a:lvl7pPr lvl="6" rtl="0" algn="l">
              <a:lnSpc>
                <a:spcPct val="115000"/>
              </a:lnSpc>
              <a:spcBef>
                <a:spcPts val="0"/>
              </a:spcBef>
              <a:spcAft>
                <a:spcPts val="0"/>
              </a:spcAft>
              <a:buSzPts val="2400"/>
              <a:buNone/>
              <a:defRPr/>
            </a:lvl7pPr>
            <a:lvl8pPr lvl="7" rtl="0" algn="l">
              <a:lnSpc>
                <a:spcPct val="115000"/>
              </a:lnSpc>
              <a:spcBef>
                <a:spcPts val="0"/>
              </a:spcBef>
              <a:spcAft>
                <a:spcPts val="0"/>
              </a:spcAft>
              <a:buSzPts val="2400"/>
              <a:buNone/>
              <a:defRPr/>
            </a:lvl8pPr>
            <a:lvl9pPr lvl="8" rtl="0" algn="l">
              <a:lnSpc>
                <a:spcPct val="115000"/>
              </a:lnSpc>
              <a:spcBef>
                <a:spcPts val="0"/>
              </a:spcBef>
              <a:spcAft>
                <a:spcPts val="0"/>
              </a:spcAft>
              <a:buSzPts val="2400"/>
              <a:buNone/>
              <a:defRPr/>
            </a:lvl9pPr>
          </a:lstStyle>
          <a:p/>
        </p:txBody>
      </p:sp>
      <p:sp>
        <p:nvSpPr>
          <p:cNvPr id="138" name="Google Shape;138;p18"/>
          <p:cNvSpPr txBox="1"/>
          <p:nvPr>
            <p:ph idx="1" type="subTitle"/>
          </p:nvPr>
        </p:nvSpPr>
        <p:spPr>
          <a:xfrm>
            <a:off x="872325" y="3349436"/>
            <a:ext cx="3550500" cy="321600"/>
          </a:xfrm>
          <a:prstGeom prst="rect">
            <a:avLst/>
          </a:prstGeom>
          <a:solidFill>
            <a:srgbClr val="FF7300"/>
          </a:solidFill>
          <a:ln>
            <a:noFill/>
          </a:ln>
        </p:spPr>
        <p:txBody>
          <a:bodyPr anchorCtr="0" anchor="ctr" bIns="91425" lIns="45700" spcFirstLastPara="1" rIns="91425" wrap="square" tIns="91425">
            <a:noAutofit/>
          </a:bodyPr>
          <a:lstStyle>
            <a:lvl1pPr lvl="0" rtl="0" algn="l">
              <a:lnSpc>
                <a:spcPct val="150000"/>
              </a:lnSpc>
              <a:spcBef>
                <a:spcPts val="0"/>
              </a:spcBef>
              <a:spcAft>
                <a:spcPts val="0"/>
              </a:spcAft>
              <a:buSzPts val="1800"/>
              <a:buNone/>
              <a:defRPr>
                <a:solidFill>
                  <a:srgbClr val="000000"/>
                </a:solidFill>
                <a:latin typeface="Roboto"/>
                <a:ea typeface="Roboto"/>
                <a:cs typeface="Roboto"/>
                <a:sym typeface="Roboto"/>
              </a:defRPr>
            </a:lvl1pPr>
            <a:lvl2pPr lvl="1" rtl="0" algn="l">
              <a:lnSpc>
                <a:spcPct val="150000"/>
              </a:lnSpc>
              <a:spcBef>
                <a:spcPts val="0"/>
              </a:spcBef>
              <a:spcAft>
                <a:spcPts val="0"/>
              </a:spcAft>
              <a:buSzPts val="1600"/>
              <a:buNone/>
              <a:defRPr>
                <a:solidFill>
                  <a:srgbClr val="000000"/>
                </a:solidFill>
              </a:defRPr>
            </a:lvl2pPr>
            <a:lvl3pPr lvl="2" rtl="0" algn="l">
              <a:lnSpc>
                <a:spcPct val="150000"/>
              </a:lnSpc>
              <a:spcBef>
                <a:spcPts val="0"/>
              </a:spcBef>
              <a:spcAft>
                <a:spcPts val="0"/>
              </a:spcAft>
              <a:buSzPts val="1400"/>
              <a:buNone/>
              <a:defRPr>
                <a:solidFill>
                  <a:srgbClr val="000000"/>
                </a:solidFill>
              </a:defRPr>
            </a:lvl3pPr>
            <a:lvl4pPr lvl="3" rtl="0" algn="l">
              <a:lnSpc>
                <a:spcPct val="150000"/>
              </a:lnSpc>
              <a:spcBef>
                <a:spcPts val="0"/>
              </a:spcBef>
              <a:spcAft>
                <a:spcPts val="0"/>
              </a:spcAft>
              <a:buSzPts val="1200"/>
              <a:buNone/>
              <a:defRPr>
                <a:solidFill>
                  <a:srgbClr val="000000"/>
                </a:solidFill>
              </a:defRPr>
            </a:lvl4pPr>
            <a:lvl5pPr lvl="4" rtl="0" algn="l">
              <a:lnSpc>
                <a:spcPct val="150000"/>
              </a:lnSpc>
              <a:spcBef>
                <a:spcPts val="0"/>
              </a:spcBef>
              <a:spcAft>
                <a:spcPts val="0"/>
              </a:spcAft>
              <a:buSzPts val="1200"/>
              <a:buNone/>
              <a:defRPr>
                <a:solidFill>
                  <a:srgbClr val="000000"/>
                </a:solidFill>
              </a:defRPr>
            </a:lvl5pPr>
            <a:lvl6pPr lvl="5" rtl="0" algn="l">
              <a:lnSpc>
                <a:spcPct val="150000"/>
              </a:lnSpc>
              <a:spcBef>
                <a:spcPts val="0"/>
              </a:spcBef>
              <a:spcAft>
                <a:spcPts val="0"/>
              </a:spcAft>
              <a:buSzPts val="1200"/>
              <a:buNone/>
              <a:defRPr>
                <a:solidFill>
                  <a:srgbClr val="000000"/>
                </a:solidFill>
              </a:defRPr>
            </a:lvl6pPr>
            <a:lvl7pPr lvl="6" rtl="0" algn="l">
              <a:lnSpc>
                <a:spcPct val="150000"/>
              </a:lnSpc>
              <a:spcBef>
                <a:spcPts val="0"/>
              </a:spcBef>
              <a:spcAft>
                <a:spcPts val="0"/>
              </a:spcAft>
              <a:buSzPts val="1200"/>
              <a:buNone/>
              <a:defRPr>
                <a:solidFill>
                  <a:srgbClr val="000000"/>
                </a:solidFill>
              </a:defRPr>
            </a:lvl7pPr>
            <a:lvl8pPr lvl="7" rtl="0" algn="l">
              <a:lnSpc>
                <a:spcPct val="150000"/>
              </a:lnSpc>
              <a:spcBef>
                <a:spcPts val="0"/>
              </a:spcBef>
              <a:spcAft>
                <a:spcPts val="0"/>
              </a:spcAft>
              <a:buSzPts val="1200"/>
              <a:buNone/>
              <a:defRPr>
                <a:solidFill>
                  <a:srgbClr val="000000"/>
                </a:solidFill>
              </a:defRPr>
            </a:lvl8pPr>
            <a:lvl9pPr lvl="8" rtl="0" algn="l">
              <a:lnSpc>
                <a:spcPct val="150000"/>
              </a:lnSpc>
              <a:spcBef>
                <a:spcPts val="0"/>
              </a:spcBef>
              <a:spcAft>
                <a:spcPts val="0"/>
              </a:spcAft>
              <a:buSzPts val="1200"/>
              <a:buNone/>
              <a:defRPr>
                <a:solidFill>
                  <a:srgbClr val="000000"/>
                </a:solidFill>
              </a:defRPr>
            </a:lvl9pPr>
          </a:lstStyle>
          <a:p/>
        </p:txBody>
      </p:sp>
      <p:sp>
        <p:nvSpPr>
          <p:cNvPr id="139" name="Google Shape;139;p18"/>
          <p:cNvSpPr txBox="1"/>
          <p:nvPr>
            <p:ph idx="2" type="subTitle"/>
          </p:nvPr>
        </p:nvSpPr>
        <p:spPr>
          <a:xfrm>
            <a:off x="872325" y="3731483"/>
            <a:ext cx="2756400" cy="175500"/>
          </a:xfrm>
          <a:prstGeom prst="rect">
            <a:avLst/>
          </a:prstGeom>
          <a:noFill/>
          <a:ln>
            <a:noFill/>
          </a:ln>
        </p:spPr>
        <p:txBody>
          <a:bodyPr anchorCtr="0" anchor="ctr" bIns="91425" lIns="0" spcFirstLastPara="1" rIns="91425" wrap="square" tIns="91425">
            <a:noAutofit/>
          </a:bodyPr>
          <a:lstStyle>
            <a:lvl1pPr lvl="0" rtl="0" algn="l">
              <a:lnSpc>
                <a:spcPct val="150000"/>
              </a:lnSpc>
              <a:spcBef>
                <a:spcPts val="0"/>
              </a:spcBef>
              <a:spcAft>
                <a:spcPts val="0"/>
              </a:spcAft>
              <a:buSzPts val="1800"/>
              <a:buNone/>
              <a:defRPr sz="1000">
                <a:solidFill>
                  <a:srgbClr val="434343"/>
                </a:solidFill>
                <a:latin typeface="Roboto"/>
                <a:ea typeface="Roboto"/>
                <a:cs typeface="Roboto"/>
                <a:sym typeface="Roboto"/>
              </a:defRPr>
            </a:lvl1pPr>
            <a:lvl2pPr lvl="1" rtl="0" algn="l">
              <a:lnSpc>
                <a:spcPct val="150000"/>
              </a:lnSpc>
              <a:spcBef>
                <a:spcPts val="0"/>
              </a:spcBef>
              <a:spcAft>
                <a:spcPts val="0"/>
              </a:spcAft>
              <a:buSzPts val="1600"/>
              <a:buNone/>
              <a:defRPr/>
            </a:lvl2pPr>
            <a:lvl3pPr lvl="2" rtl="0" algn="l">
              <a:lnSpc>
                <a:spcPct val="150000"/>
              </a:lnSpc>
              <a:spcBef>
                <a:spcPts val="0"/>
              </a:spcBef>
              <a:spcAft>
                <a:spcPts val="0"/>
              </a:spcAft>
              <a:buSzPts val="1400"/>
              <a:buNone/>
              <a:defRPr/>
            </a:lvl3pPr>
            <a:lvl4pPr lvl="3" rtl="0" algn="l">
              <a:lnSpc>
                <a:spcPct val="150000"/>
              </a:lnSpc>
              <a:spcBef>
                <a:spcPts val="0"/>
              </a:spcBef>
              <a:spcAft>
                <a:spcPts val="0"/>
              </a:spcAft>
              <a:buSzPts val="1200"/>
              <a:buNone/>
              <a:defRPr/>
            </a:lvl4pPr>
            <a:lvl5pPr lvl="4" rtl="0" algn="l">
              <a:lnSpc>
                <a:spcPct val="150000"/>
              </a:lnSpc>
              <a:spcBef>
                <a:spcPts val="0"/>
              </a:spcBef>
              <a:spcAft>
                <a:spcPts val="0"/>
              </a:spcAft>
              <a:buSzPts val="1200"/>
              <a:buNone/>
              <a:defRPr/>
            </a:lvl5pPr>
            <a:lvl6pPr lvl="5" rtl="0" algn="l">
              <a:lnSpc>
                <a:spcPct val="150000"/>
              </a:lnSpc>
              <a:spcBef>
                <a:spcPts val="0"/>
              </a:spcBef>
              <a:spcAft>
                <a:spcPts val="0"/>
              </a:spcAft>
              <a:buSzPts val="1200"/>
              <a:buNone/>
              <a:defRPr/>
            </a:lvl6pPr>
            <a:lvl7pPr lvl="6" rtl="0" algn="l">
              <a:lnSpc>
                <a:spcPct val="150000"/>
              </a:lnSpc>
              <a:spcBef>
                <a:spcPts val="0"/>
              </a:spcBef>
              <a:spcAft>
                <a:spcPts val="0"/>
              </a:spcAft>
              <a:buSzPts val="1200"/>
              <a:buNone/>
              <a:defRPr/>
            </a:lvl7pPr>
            <a:lvl8pPr lvl="7" rtl="0" algn="l">
              <a:lnSpc>
                <a:spcPct val="150000"/>
              </a:lnSpc>
              <a:spcBef>
                <a:spcPts val="0"/>
              </a:spcBef>
              <a:spcAft>
                <a:spcPts val="0"/>
              </a:spcAft>
              <a:buSzPts val="1200"/>
              <a:buNone/>
              <a:defRPr/>
            </a:lvl8pPr>
            <a:lvl9pPr lvl="8" rtl="0" algn="l">
              <a:lnSpc>
                <a:spcPct val="150000"/>
              </a:lnSpc>
              <a:spcBef>
                <a:spcPts val="0"/>
              </a:spcBef>
              <a:spcAft>
                <a:spcPts val="0"/>
              </a:spcAft>
              <a:buSzPts val="1200"/>
              <a:buNone/>
              <a:defRPr/>
            </a:lvl9pPr>
          </a:lstStyle>
          <a:p/>
        </p:txBody>
      </p:sp>
      <p:sp>
        <p:nvSpPr>
          <p:cNvPr id="140" name="Google Shape;140;p18"/>
          <p:cNvSpPr txBox="1"/>
          <p:nvPr>
            <p:ph idx="3" type="subTitle"/>
          </p:nvPr>
        </p:nvSpPr>
        <p:spPr>
          <a:xfrm>
            <a:off x="872325" y="4083275"/>
            <a:ext cx="2664900" cy="321600"/>
          </a:xfrm>
          <a:prstGeom prst="rect">
            <a:avLst/>
          </a:prstGeom>
          <a:noFill/>
          <a:ln>
            <a:noFill/>
          </a:ln>
        </p:spPr>
        <p:txBody>
          <a:bodyPr anchorCtr="0" anchor="t" bIns="91425" lIns="0" spcFirstLastPara="1" rIns="91425" wrap="square" tIns="91425">
            <a:noAutofit/>
          </a:bodyPr>
          <a:lstStyle>
            <a:lvl1pPr lvl="0" rtl="0" algn="l">
              <a:lnSpc>
                <a:spcPct val="150000"/>
              </a:lnSpc>
              <a:spcBef>
                <a:spcPts val="0"/>
              </a:spcBef>
              <a:spcAft>
                <a:spcPts val="0"/>
              </a:spcAft>
              <a:buSzPts val="1800"/>
              <a:buNone/>
              <a:defRPr sz="1000">
                <a:solidFill>
                  <a:srgbClr val="FF7300"/>
                </a:solidFill>
                <a:latin typeface="Roboto"/>
                <a:ea typeface="Roboto"/>
                <a:cs typeface="Roboto"/>
                <a:sym typeface="Roboto"/>
              </a:defRPr>
            </a:lvl1pPr>
            <a:lvl2pPr lvl="1" rtl="0" algn="l">
              <a:lnSpc>
                <a:spcPct val="150000"/>
              </a:lnSpc>
              <a:spcBef>
                <a:spcPts val="0"/>
              </a:spcBef>
              <a:spcAft>
                <a:spcPts val="0"/>
              </a:spcAft>
              <a:buSzPts val="1600"/>
              <a:buNone/>
              <a:defRPr sz="1000">
                <a:solidFill>
                  <a:srgbClr val="54C3C3"/>
                </a:solidFill>
                <a:latin typeface="Roboto Light"/>
                <a:ea typeface="Roboto Light"/>
                <a:cs typeface="Roboto Light"/>
                <a:sym typeface="Roboto Light"/>
              </a:defRPr>
            </a:lvl2pPr>
            <a:lvl3pPr lvl="2" rtl="0" algn="l">
              <a:lnSpc>
                <a:spcPct val="150000"/>
              </a:lnSpc>
              <a:spcBef>
                <a:spcPts val="0"/>
              </a:spcBef>
              <a:spcAft>
                <a:spcPts val="0"/>
              </a:spcAft>
              <a:buSzPts val="1400"/>
              <a:buNone/>
              <a:defRPr sz="1000">
                <a:solidFill>
                  <a:srgbClr val="54C3C3"/>
                </a:solidFill>
                <a:latin typeface="Roboto Light"/>
                <a:ea typeface="Roboto Light"/>
                <a:cs typeface="Roboto Light"/>
                <a:sym typeface="Roboto Light"/>
              </a:defRPr>
            </a:lvl3pPr>
            <a:lvl4pPr lvl="3"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4pPr>
            <a:lvl5pPr lvl="4"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5pPr>
            <a:lvl6pPr lvl="5"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6pPr>
            <a:lvl7pPr lvl="6"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7pPr>
            <a:lvl8pPr lvl="7"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8pPr>
            <a:lvl9pPr lvl="8"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9pPr>
          </a:lstStyle>
          <a:p/>
        </p:txBody>
      </p:sp>
      <p:pic>
        <p:nvPicPr>
          <p:cNvPr id="141" name="Google Shape;141;p18"/>
          <p:cNvPicPr preferRelativeResize="0"/>
          <p:nvPr/>
        </p:nvPicPr>
        <p:blipFill rotWithShape="1">
          <a:blip r:embed="rId3">
            <a:alphaModFix/>
          </a:blip>
          <a:srcRect b="0" l="0" r="0" t="0"/>
          <a:stretch/>
        </p:blipFill>
        <p:spPr>
          <a:xfrm>
            <a:off x="935799" y="945199"/>
            <a:ext cx="814577" cy="321600"/>
          </a:xfrm>
          <a:prstGeom prst="rect">
            <a:avLst/>
          </a:prstGeom>
          <a:noFill/>
          <a:ln>
            <a:noFill/>
          </a:ln>
        </p:spPr>
      </p:pic>
    </p:spTree>
  </p:cSld>
  <p:clrMapOvr>
    <a:masterClrMapping/>
  </p:clrMapOvr>
  <p:extLst>
    <p:ext uri="{DCECCB84-F9BA-43D5-87BE-67443E8EF086}">
      <p15:sldGuideLst>
        <p15:guide id="1" orient="horz" pos="1030">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wo Section">
  <p:cSld name="CUSTOM_3">
    <p:spTree>
      <p:nvGrpSpPr>
        <p:cNvPr id="142" name="Shape 142"/>
        <p:cNvGrpSpPr/>
        <p:nvPr/>
      </p:nvGrpSpPr>
      <p:grpSpPr>
        <a:xfrm>
          <a:off x="0" y="0"/>
          <a:ext cx="0" cy="0"/>
          <a:chOff x="0" y="0"/>
          <a:chExt cx="0" cy="0"/>
        </a:xfrm>
      </p:grpSpPr>
      <p:sp>
        <p:nvSpPr>
          <p:cNvPr id="143" name="Google Shape;143;p19"/>
          <p:cNvSpPr txBox="1"/>
          <p:nvPr>
            <p:ph type="title"/>
          </p:nvPr>
        </p:nvSpPr>
        <p:spPr>
          <a:xfrm>
            <a:off x="324950" y="407200"/>
            <a:ext cx="8167200" cy="474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400"/>
              <a:buFont typeface="Roboto"/>
              <a:buNone/>
              <a:defRPr sz="2400">
                <a:latin typeface="Roboto"/>
                <a:ea typeface="Roboto"/>
                <a:cs typeface="Roboto"/>
                <a:sym typeface="Roboto"/>
              </a:defRPr>
            </a:lvl1pPr>
            <a:lvl2pPr lvl="1"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2pPr>
            <a:lvl3pPr lvl="2"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3pPr>
            <a:lvl4pPr lvl="3"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4pPr>
            <a:lvl5pPr lvl="4"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5pPr>
            <a:lvl6pPr lvl="5"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6pPr>
            <a:lvl7pPr lvl="6"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7pPr>
            <a:lvl8pPr lvl="7"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8pPr>
            <a:lvl9pPr lvl="8"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9pPr>
          </a:lstStyle>
          <a:p/>
        </p:txBody>
      </p:sp>
      <p:sp>
        <p:nvSpPr>
          <p:cNvPr id="144" name="Google Shape;144;p19"/>
          <p:cNvSpPr txBox="1"/>
          <p:nvPr>
            <p:ph idx="1" type="body"/>
          </p:nvPr>
        </p:nvSpPr>
        <p:spPr>
          <a:xfrm>
            <a:off x="362600" y="1034200"/>
            <a:ext cx="3927900" cy="3494100"/>
          </a:xfrm>
          <a:prstGeom prst="rect">
            <a:avLst/>
          </a:prstGeom>
          <a:noFill/>
          <a:ln>
            <a:noFill/>
          </a:ln>
        </p:spPr>
        <p:txBody>
          <a:bodyPr anchorCtr="0" anchor="t" bIns="91425" lIns="91425" spcFirstLastPara="1" rIns="91425" wrap="square" tIns="91425">
            <a:noAutofit/>
          </a:bodyPr>
          <a:lstStyle>
            <a:lvl1pPr indent="-330200" lvl="0" marL="457200" rtl="0" algn="l">
              <a:lnSpc>
                <a:spcPct val="150000"/>
              </a:lnSpc>
              <a:spcBef>
                <a:spcPts val="0"/>
              </a:spcBef>
              <a:spcAft>
                <a:spcPts val="0"/>
              </a:spcAft>
              <a:buClr>
                <a:srgbClr val="555555"/>
              </a:buClr>
              <a:buSzPts val="1600"/>
              <a:buFont typeface="Roboto Light"/>
              <a:buChar char="●"/>
              <a:defRPr>
                <a:solidFill>
                  <a:srgbClr val="555555"/>
                </a:solidFill>
                <a:latin typeface="Roboto Light"/>
                <a:ea typeface="Roboto Light"/>
                <a:cs typeface="Roboto Light"/>
                <a:sym typeface="Roboto Light"/>
              </a:defRPr>
            </a:lvl1pPr>
            <a:lvl2pPr indent="-330200" lvl="1" marL="914400" rtl="0" algn="l">
              <a:lnSpc>
                <a:spcPct val="150000"/>
              </a:lnSpc>
              <a:spcBef>
                <a:spcPts val="0"/>
              </a:spcBef>
              <a:spcAft>
                <a:spcPts val="0"/>
              </a:spcAft>
              <a:buClr>
                <a:srgbClr val="555555"/>
              </a:buClr>
              <a:buSzPts val="1600"/>
              <a:buFont typeface="Roboto Light"/>
              <a:buChar char="○"/>
              <a:defRPr>
                <a:solidFill>
                  <a:srgbClr val="555555"/>
                </a:solidFill>
                <a:latin typeface="Roboto Light"/>
                <a:ea typeface="Roboto Light"/>
                <a:cs typeface="Roboto Light"/>
                <a:sym typeface="Roboto Light"/>
              </a:defRPr>
            </a:lvl2pPr>
            <a:lvl3pPr indent="-317500" lvl="2" marL="1371600" rtl="0" algn="l">
              <a:lnSpc>
                <a:spcPct val="150000"/>
              </a:lnSpc>
              <a:spcBef>
                <a:spcPts val="0"/>
              </a:spcBef>
              <a:spcAft>
                <a:spcPts val="0"/>
              </a:spcAft>
              <a:buClr>
                <a:srgbClr val="555555"/>
              </a:buClr>
              <a:buSzPts val="1400"/>
              <a:buFont typeface="Roboto Light"/>
              <a:buChar char="■"/>
              <a:defRPr>
                <a:solidFill>
                  <a:srgbClr val="555555"/>
                </a:solidFill>
                <a:latin typeface="Roboto Light"/>
                <a:ea typeface="Roboto Light"/>
                <a:cs typeface="Roboto Light"/>
                <a:sym typeface="Roboto Light"/>
              </a:defRPr>
            </a:lvl3pPr>
            <a:lvl4pPr indent="-304800" lvl="3" marL="1828800" rtl="0" algn="l">
              <a:lnSpc>
                <a:spcPct val="150000"/>
              </a:lnSpc>
              <a:spcBef>
                <a:spcPts val="0"/>
              </a:spcBef>
              <a:spcAft>
                <a:spcPts val="0"/>
              </a:spcAft>
              <a:buClr>
                <a:srgbClr val="555555"/>
              </a:buClr>
              <a:buSzPts val="1200"/>
              <a:buFont typeface="Roboto Light"/>
              <a:buChar char="●"/>
              <a:defRPr>
                <a:solidFill>
                  <a:srgbClr val="555555"/>
                </a:solidFill>
                <a:latin typeface="Roboto Light"/>
                <a:ea typeface="Roboto Light"/>
                <a:cs typeface="Roboto Light"/>
                <a:sym typeface="Roboto Light"/>
              </a:defRPr>
            </a:lvl4pPr>
            <a:lvl5pPr indent="-304800" lvl="4" marL="2286000" rtl="0" algn="l">
              <a:lnSpc>
                <a:spcPct val="150000"/>
              </a:lnSpc>
              <a:spcBef>
                <a:spcPts val="0"/>
              </a:spcBef>
              <a:spcAft>
                <a:spcPts val="0"/>
              </a:spcAft>
              <a:buClr>
                <a:srgbClr val="555555"/>
              </a:buClr>
              <a:buSzPts val="1200"/>
              <a:buFont typeface="Roboto Light"/>
              <a:buChar char="○"/>
              <a:defRPr>
                <a:solidFill>
                  <a:srgbClr val="555555"/>
                </a:solidFill>
                <a:latin typeface="Roboto Light"/>
                <a:ea typeface="Roboto Light"/>
                <a:cs typeface="Roboto Light"/>
                <a:sym typeface="Roboto Light"/>
              </a:defRPr>
            </a:lvl5pPr>
            <a:lvl6pPr indent="-304800" lvl="5" marL="2743200" rtl="0" algn="l">
              <a:lnSpc>
                <a:spcPct val="150000"/>
              </a:lnSpc>
              <a:spcBef>
                <a:spcPts val="0"/>
              </a:spcBef>
              <a:spcAft>
                <a:spcPts val="0"/>
              </a:spcAft>
              <a:buClr>
                <a:srgbClr val="555555"/>
              </a:buClr>
              <a:buSzPts val="1200"/>
              <a:buFont typeface="Roboto Light"/>
              <a:buChar char="■"/>
              <a:defRPr>
                <a:solidFill>
                  <a:srgbClr val="555555"/>
                </a:solidFill>
                <a:latin typeface="Roboto Light"/>
                <a:ea typeface="Roboto Light"/>
                <a:cs typeface="Roboto Light"/>
                <a:sym typeface="Roboto Light"/>
              </a:defRPr>
            </a:lvl6pPr>
            <a:lvl7pPr indent="-304800" lvl="6" marL="3200400" rtl="0" algn="l">
              <a:lnSpc>
                <a:spcPct val="150000"/>
              </a:lnSpc>
              <a:spcBef>
                <a:spcPts val="0"/>
              </a:spcBef>
              <a:spcAft>
                <a:spcPts val="0"/>
              </a:spcAft>
              <a:buClr>
                <a:srgbClr val="555555"/>
              </a:buClr>
              <a:buSzPts val="1200"/>
              <a:buFont typeface="Roboto Light"/>
              <a:buChar char="●"/>
              <a:defRPr>
                <a:solidFill>
                  <a:srgbClr val="555555"/>
                </a:solidFill>
                <a:latin typeface="Roboto Light"/>
                <a:ea typeface="Roboto Light"/>
                <a:cs typeface="Roboto Light"/>
                <a:sym typeface="Roboto Light"/>
              </a:defRPr>
            </a:lvl7pPr>
            <a:lvl8pPr indent="-304800" lvl="7" marL="3657600" rtl="0" algn="l">
              <a:lnSpc>
                <a:spcPct val="150000"/>
              </a:lnSpc>
              <a:spcBef>
                <a:spcPts val="0"/>
              </a:spcBef>
              <a:spcAft>
                <a:spcPts val="0"/>
              </a:spcAft>
              <a:buClr>
                <a:srgbClr val="555555"/>
              </a:buClr>
              <a:buSzPts val="1200"/>
              <a:buFont typeface="Roboto Light"/>
              <a:buChar char="○"/>
              <a:defRPr>
                <a:solidFill>
                  <a:srgbClr val="555555"/>
                </a:solidFill>
                <a:latin typeface="Roboto Light"/>
                <a:ea typeface="Roboto Light"/>
                <a:cs typeface="Roboto Light"/>
                <a:sym typeface="Roboto Light"/>
              </a:defRPr>
            </a:lvl8pPr>
            <a:lvl9pPr indent="-304800" lvl="8" marL="4114800" rtl="0" algn="l">
              <a:lnSpc>
                <a:spcPct val="150000"/>
              </a:lnSpc>
              <a:spcBef>
                <a:spcPts val="0"/>
              </a:spcBef>
              <a:spcAft>
                <a:spcPts val="0"/>
              </a:spcAft>
              <a:buClr>
                <a:srgbClr val="555555"/>
              </a:buClr>
              <a:buSzPts val="1200"/>
              <a:buFont typeface="Roboto Light"/>
              <a:buChar char="■"/>
              <a:defRPr>
                <a:solidFill>
                  <a:srgbClr val="555555"/>
                </a:solidFill>
                <a:latin typeface="Roboto Light"/>
                <a:ea typeface="Roboto Light"/>
                <a:cs typeface="Roboto Light"/>
                <a:sym typeface="Roboto Light"/>
              </a:defRPr>
            </a:lvl9pPr>
          </a:lstStyle>
          <a:p/>
        </p:txBody>
      </p:sp>
      <p:sp>
        <p:nvSpPr>
          <p:cNvPr id="145" name="Google Shape;145;p19"/>
          <p:cNvSpPr txBox="1"/>
          <p:nvPr>
            <p:ph idx="2" type="body"/>
          </p:nvPr>
        </p:nvSpPr>
        <p:spPr>
          <a:xfrm>
            <a:off x="4751534" y="1034200"/>
            <a:ext cx="3927900" cy="3494100"/>
          </a:xfrm>
          <a:prstGeom prst="rect">
            <a:avLst/>
          </a:prstGeom>
          <a:noFill/>
          <a:ln>
            <a:noFill/>
          </a:ln>
        </p:spPr>
        <p:txBody>
          <a:bodyPr anchorCtr="0" anchor="t" bIns="91425" lIns="91425" spcFirstLastPara="1" rIns="91425" wrap="square" tIns="91425">
            <a:noAutofit/>
          </a:bodyPr>
          <a:lstStyle>
            <a:lvl1pPr indent="-330200" lvl="0" marL="457200" rtl="0" algn="l">
              <a:lnSpc>
                <a:spcPct val="150000"/>
              </a:lnSpc>
              <a:spcBef>
                <a:spcPts val="0"/>
              </a:spcBef>
              <a:spcAft>
                <a:spcPts val="0"/>
              </a:spcAft>
              <a:buClr>
                <a:srgbClr val="555555"/>
              </a:buClr>
              <a:buSzPts val="1600"/>
              <a:buFont typeface="Roboto"/>
              <a:buChar char="●"/>
              <a:defRPr sz="1800">
                <a:solidFill>
                  <a:srgbClr val="555555"/>
                </a:solidFill>
                <a:latin typeface="Roboto"/>
                <a:ea typeface="Roboto"/>
                <a:cs typeface="Roboto"/>
                <a:sym typeface="Roboto"/>
              </a:defRPr>
            </a:lvl1pPr>
            <a:lvl2pPr indent="-317500" lvl="1" marL="914400" rtl="0" algn="l">
              <a:lnSpc>
                <a:spcPct val="150000"/>
              </a:lnSpc>
              <a:spcBef>
                <a:spcPts val="0"/>
              </a:spcBef>
              <a:spcAft>
                <a:spcPts val="0"/>
              </a:spcAft>
              <a:buClr>
                <a:srgbClr val="555555"/>
              </a:buClr>
              <a:buSzPts val="1400"/>
              <a:buFont typeface="Roboto Light"/>
              <a:buChar char="○"/>
              <a:defRPr>
                <a:solidFill>
                  <a:srgbClr val="555555"/>
                </a:solidFill>
                <a:latin typeface="Roboto Light"/>
                <a:ea typeface="Roboto Light"/>
                <a:cs typeface="Roboto Light"/>
                <a:sym typeface="Roboto Light"/>
              </a:defRPr>
            </a:lvl2pPr>
            <a:lvl3pPr indent="-317500" lvl="2" marL="1371600" rtl="0" algn="l">
              <a:lnSpc>
                <a:spcPct val="150000"/>
              </a:lnSpc>
              <a:spcBef>
                <a:spcPts val="0"/>
              </a:spcBef>
              <a:spcAft>
                <a:spcPts val="0"/>
              </a:spcAft>
              <a:buClr>
                <a:srgbClr val="555555"/>
              </a:buClr>
              <a:buSzPts val="1400"/>
              <a:buFont typeface="Roboto Light"/>
              <a:buChar char="■"/>
              <a:defRPr>
                <a:solidFill>
                  <a:srgbClr val="555555"/>
                </a:solidFill>
                <a:latin typeface="Roboto Light"/>
                <a:ea typeface="Roboto Light"/>
                <a:cs typeface="Roboto Light"/>
                <a:sym typeface="Roboto Light"/>
              </a:defRPr>
            </a:lvl3pPr>
            <a:lvl4pPr indent="-317500" lvl="3" marL="1828800" rtl="0" algn="l">
              <a:lnSpc>
                <a:spcPct val="150000"/>
              </a:lnSpc>
              <a:spcBef>
                <a:spcPts val="0"/>
              </a:spcBef>
              <a:spcAft>
                <a:spcPts val="0"/>
              </a:spcAft>
              <a:buClr>
                <a:srgbClr val="555555"/>
              </a:buClr>
              <a:buSzPts val="1400"/>
              <a:buFont typeface="Roboto Light"/>
              <a:buChar char="●"/>
              <a:defRPr>
                <a:solidFill>
                  <a:srgbClr val="555555"/>
                </a:solidFill>
                <a:latin typeface="Roboto Light"/>
                <a:ea typeface="Roboto Light"/>
                <a:cs typeface="Roboto Light"/>
                <a:sym typeface="Roboto Light"/>
              </a:defRPr>
            </a:lvl4pPr>
            <a:lvl5pPr indent="-317500" lvl="4" marL="2286000" rtl="0" algn="l">
              <a:lnSpc>
                <a:spcPct val="150000"/>
              </a:lnSpc>
              <a:spcBef>
                <a:spcPts val="0"/>
              </a:spcBef>
              <a:spcAft>
                <a:spcPts val="0"/>
              </a:spcAft>
              <a:buClr>
                <a:srgbClr val="555555"/>
              </a:buClr>
              <a:buSzPts val="1400"/>
              <a:buFont typeface="Roboto Light"/>
              <a:buChar char="○"/>
              <a:defRPr>
                <a:solidFill>
                  <a:srgbClr val="555555"/>
                </a:solidFill>
                <a:latin typeface="Roboto Light"/>
                <a:ea typeface="Roboto Light"/>
                <a:cs typeface="Roboto Light"/>
                <a:sym typeface="Roboto Light"/>
              </a:defRPr>
            </a:lvl5pPr>
            <a:lvl6pPr indent="-317500" lvl="5" marL="2743200" rtl="0" algn="l">
              <a:lnSpc>
                <a:spcPct val="150000"/>
              </a:lnSpc>
              <a:spcBef>
                <a:spcPts val="0"/>
              </a:spcBef>
              <a:spcAft>
                <a:spcPts val="0"/>
              </a:spcAft>
              <a:buClr>
                <a:srgbClr val="555555"/>
              </a:buClr>
              <a:buSzPts val="1400"/>
              <a:buFont typeface="Roboto Light"/>
              <a:buChar char="■"/>
              <a:defRPr>
                <a:solidFill>
                  <a:srgbClr val="555555"/>
                </a:solidFill>
                <a:latin typeface="Roboto Light"/>
                <a:ea typeface="Roboto Light"/>
                <a:cs typeface="Roboto Light"/>
                <a:sym typeface="Roboto Light"/>
              </a:defRPr>
            </a:lvl6pPr>
            <a:lvl7pPr indent="-317500" lvl="6" marL="3200400" rtl="0" algn="l">
              <a:lnSpc>
                <a:spcPct val="150000"/>
              </a:lnSpc>
              <a:spcBef>
                <a:spcPts val="0"/>
              </a:spcBef>
              <a:spcAft>
                <a:spcPts val="0"/>
              </a:spcAft>
              <a:buClr>
                <a:srgbClr val="555555"/>
              </a:buClr>
              <a:buSzPts val="1400"/>
              <a:buFont typeface="Roboto Light"/>
              <a:buChar char="●"/>
              <a:defRPr>
                <a:solidFill>
                  <a:srgbClr val="555555"/>
                </a:solidFill>
                <a:latin typeface="Roboto Light"/>
                <a:ea typeface="Roboto Light"/>
                <a:cs typeface="Roboto Light"/>
                <a:sym typeface="Roboto Light"/>
              </a:defRPr>
            </a:lvl7pPr>
            <a:lvl8pPr indent="-317500" lvl="7" marL="3657600" rtl="0" algn="l">
              <a:lnSpc>
                <a:spcPct val="150000"/>
              </a:lnSpc>
              <a:spcBef>
                <a:spcPts val="0"/>
              </a:spcBef>
              <a:spcAft>
                <a:spcPts val="0"/>
              </a:spcAft>
              <a:buClr>
                <a:srgbClr val="555555"/>
              </a:buClr>
              <a:buSzPts val="1400"/>
              <a:buFont typeface="Roboto Light"/>
              <a:buChar char="○"/>
              <a:defRPr>
                <a:solidFill>
                  <a:srgbClr val="555555"/>
                </a:solidFill>
                <a:latin typeface="Roboto Light"/>
                <a:ea typeface="Roboto Light"/>
                <a:cs typeface="Roboto Light"/>
                <a:sym typeface="Roboto Light"/>
              </a:defRPr>
            </a:lvl8pPr>
            <a:lvl9pPr indent="-317500" lvl="8" marL="4114800" rtl="0" algn="l">
              <a:lnSpc>
                <a:spcPct val="150000"/>
              </a:lnSpc>
              <a:spcBef>
                <a:spcPts val="0"/>
              </a:spcBef>
              <a:spcAft>
                <a:spcPts val="0"/>
              </a:spcAft>
              <a:buClr>
                <a:srgbClr val="555555"/>
              </a:buClr>
              <a:buSzPts val="1400"/>
              <a:buFont typeface="Roboto Light"/>
              <a:buChar char="■"/>
              <a:defRPr>
                <a:solidFill>
                  <a:srgbClr val="555555"/>
                </a:solidFill>
                <a:latin typeface="Roboto Light"/>
                <a:ea typeface="Roboto Light"/>
                <a:cs typeface="Roboto Light"/>
                <a:sym typeface="Roboto Light"/>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Main Cover Slide 1">
  <p:cSld name="BLANK_1_1_3">
    <p:bg>
      <p:bgPr>
        <a:solidFill>
          <a:srgbClr val="FFFFFF"/>
        </a:solidFill>
      </p:bgPr>
    </p:bg>
    <p:spTree>
      <p:nvGrpSpPr>
        <p:cNvPr id="146" name="Shape 146"/>
        <p:cNvGrpSpPr/>
        <p:nvPr/>
      </p:nvGrpSpPr>
      <p:grpSpPr>
        <a:xfrm>
          <a:off x="0" y="0"/>
          <a:ext cx="0" cy="0"/>
          <a:chOff x="0" y="0"/>
          <a:chExt cx="0" cy="0"/>
        </a:xfrm>
      </p:grpSpPr>
      <p:sp>
        <p:nvSpPr>
          <p:cNvPr id="147" name="Google Shape;147;p20"/>
          <p:cNvSpPr/>
          <p:nvPr/>
        </p:nvSpPr>
        <p:spPr>
          <a:xfrm>
            <a:off x="155600" y="4573350"/>
            <a:ext cx="8706300" cy="53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8" name="Google Shape;148;p20"/>
          <p:cNvPicPr preferRelativeResize="0"/>
          <p:nvPr/>
        </p:nvPicPr>
        <p:blipFill rotWithShape="1">
          <a:blip r:embed="rId2">
            <a:alphaModFix/>
          </a:blip>
          <a:srcRect b="0" l="0" r="0" t="0"/>
          <a:stretch/>
        </p:blipFill>
        <p:spPr>
          <a:xfrm>
            <a:off x="0" y="0"/>
            <a:ext cx="9144000" cy="5149397"/>
          </a:xfrm>
          <a:prstGeom prst="rect">
            <a:avLst/>
          </a:prstGeom>
          <a:noFill/>
          <a:ln>
            <a:noFill/>
          </a:ln>
        </p:spPr>
      </p:pic>
      <p:cxnSp>
        <p:nvCxnSpPr>
          <p:cNvPr id="149" name="Google Shape;149;p20"/>
          <p:cNvCxnSpPr/>
          <p:nvPr/>
        </p:nvCxnSpPr>
        <p:spPr>
          <a:xfrm>
            <a:off x="872325" y="4048650"/>
            <a:ext cx="3548100" cy="0"/>
          </a:xfrm>
          <a:prstGeom prst="straightConnector1">
            <a:avLst/>
          </a:prstGeom>
          <a:noFill/>
          <a:ln cap="flat" cmpd="sng" w="9525">
            <a:solidFill>
              <a:srgbClr val="999999"/>
            </a:solidFill>
            <a:prstDash val="solid"/>
            <a:round/>
            <a:headEnd len="sm" w="sm" type="none"/>
            <a:tailEnd len="sm" w="sm" type="none"/>
          </a:ln>
        </p:spPr>
      </p:cxnSp>
      <p:sp>
        <p:nvSpPr>
          <p:cNvPr id="150" name="Google Shape;150;p20"/>
          <p:cNvSpPr txBox="1"/>
          <p:nvPr>
            <p:ph type="title"/>
          </p:nvPr>
        </p:nvSpPr>
        <p:spPr>
          <a:xfrm>
            <a:off x="872325" y="1901250"/>
            <a:ext cx="6130500" cy="652200"/>
          </a:xfrm>
          <a:prstGeom prst="rect">
            <a:avLst/>
          </a:prstGeom>
          <a:noFill/>
          <a:ln>
            <a:noFill/>
          </a:ln>
        </p:spPr>
        <p:txBody>
          <a:bodyPr anchorCtr="0" anchor="ctr" bIns="0" lIns="0" spcFirstLastPara="1" rIns="0" wrap="square" tIns="0">
            <a:noAutofit/>
          </a:bodyPr>
          <a:lstStyle>
            <a:lvl1pPr lvl="0" rtl="0" algn="l">
              <a:lnSpc>
                <a:spcPct val="113000"/>
              </a:lnSpc>
              <a:spcBef>
                <a:spcPts val="0"/>
              </a:spcBef>
              <a:spcAft>
                <a:spcPts val="0"/>
              </a:spcAft>
              <a:buSzPts val="2400"/>
              <a:buNone/>
              <a:defRPr sz="3000">
                <a:solidFill>
                  <a:srgbClr val="434343"/>
                </a:solidFill>
              </a:defRPr>
            </a:lvl1pPr>
            <a:lvl2pPr lvl="1" rtl="0" algn="l">
              <a:lnSpc>
                <a:spcPct val="115000"/>
              </a:lnSpc>
              <a:spcBef>
                <a:spcPts val="0"/>
              </a:spcBef>
              <a:spcAft>
                <a:spcPts val="0"/>
              </a:spcAft>
              <a:buSzPts val="2400"/>
              <a:buNone/>
              <a:defRPr/>
            </a:lvl2pPr>
            <a:lvl3pPr lvl="2" rtl="0" algn="l">
              <a:lnSpc>
                <a:spcPct val="115000"/>
              </a:lnSpc>
              <a:spcBef>
                <a:spcPts val="0"/>
              </a:spcBef>
              <a:spcAft>
                <a:spcPts val="0"/>
              </a:spcAft>
              <a:buSzPts val="2400"/>
              <a:buNone/>
              <a:defRPr/>
            </a:lvl3pPr>
            <a:lvl4pPr lvl="3" rtl="0" algn="l">
              <a:lnSpc>
                <a:spcPct val="115000"/>
              </a:lnSpc>
              <a:spcBef>
                <a:spcPts val="0"/>
              </a:spcBef>
              <a:spcAft>
                <a:spcPts val="0"/>
              </a:spcAft>
              <a:buSzPts val="2400"/>
              <a:buNone/>
              <a:defRPr/>
            </a:lvl4pPr>
            <a:lvl5pPr lvl="4" rtl="0" algn="l">
              <a:lnSpc>
                <a:spcPct val="115000"/>
              </a:lnSpc>
              <a:spcBef>
                <a:spcPts val="0"/>
              </a:spcBef>
              <a:spcAft>
                <a:spcPts val="0"/>
              </a:spcAft>
              <a:buSzPts val="2400"/>
              <a:buNone/>
              <a:defRPr/>
            </a:lvl5pPr>
            <a:lvl6pPr lvl="5" rtl="0" algn="l">
              <a:lnSpc>
                <a:spcPct val="115000"/>
              </a:lnSpc>
              <a:spcBef>
                <a:spcPts val="0"/>
              </a:spcBef>
              <a:spcAft>
                <a:spcPts val="0"/>
              </a:spcAft>
              <a:buSzPts val="2400"/>
              <a:buNone/>
              <a:defRPr/>
            </a:lvl6pPr>
            <a:lvl7pPr lvl="6" rtl="0" algn="l">
              <a:lnSpc>
                <a:spcPct val="115000"/>
              </a:lnSpc>
              <a:spcBef>
                <a:spcPts val="0"/>
              </a:spcBef>
              <a:spcAft>
                <a:spcPts val="0"/>
              </a:spcAft>
              <a:buSzPts val="2400"/>
              <a:buNone/>
              <a:defRPr/>
            </a:lvl7pPr>
            <a:lvl8pPr lvl="7" rtl="0" algn="l">
              <a:lnSpc>
                <a:spcPct val="115000"/>
              </a:lnSpc>
              <a:spcBef>
                <a:spcPts val="0"/>
              </a:spcBef>
              <a:spcAft>
                <a:spcPts val="0"/>
              </a:spcAft>
              <a:buSzPts val="2400"/>
              <a:buNone/>
              <a:defRPr/>
            </a:lvl8pPr>
            <a:lvl9pPr lvl="8" rtl="0" algn="l">
              <a:lnSpc>
                <a:spcPct val="115000"/>
              </a:lnSpc>
              <a:spcBef>
                <a:spcPts val="0"/>
              </a:spcBef>
              <a:spcAft>
                <a:spcPts val="0"/>
              </a:spcAft>
              <a:buSzPts val="2400"/>
              <a:buNone/>
              <a:defRPr/>
            </a:lvl9pPr>
          </a:lstStyle>
          <a:p/>
        </p:txBody>
      </p:sp>
      <p:sp>
        <p:nvSpPr>
          <p:cNvPr id="151" name="Google Shape;151;p20"/>
          <p:cNvSpPr txBox="1"/>
          <p:nvPr>
            <p:ph idx="1" type="subTitle"/>
          </p:nvPr>
        </p:nvSpPr>
        <p:spPr>
          <a:xfrm>
            <a:off x="872325" y="3349436"/>
            <a:ext cx="3550500" cy="321600"/>
          </a:xfrm>
          <a:prstGeom prst="rect">
            <a:avLst/>
          </a:prstGeom>
          <a:solidFill>
            <a:srgbClr val="FF7300"/>
          </a:solidFill>
          <a:ln>
            <a:noFill/>
          </a:ln>
        </p:spPr>
        <p:txBody>
          <a:bodyPr anchorCtr="0" anchor="ctr" bIns="91425" lIns="45700" spcFirstLastPara="1" rIns="91425" wrap="square" tIns="91425">
            <a:noAutofit/>
          </a:bodyPr>
          <a:lstStyle>
            <a:lvl1pPr lvl="0" rtl="0" algn="l">
              <a:lnSpc>
                <a:spcPct val="150000"/>
              </a:lnSpc>
              <a:spcBef>
                <a:spcPts val="0"/>
              </a:spcBef>
              <a:spcAft>
                <a:spcPts val="0"/>
              </a:spcAft>
              <a:buSzPts val="1800"/>
              <a:buNone/>
              <a:defRPr>
                <a:solidFill>
                  <a:srgbClr val="000000"/>
                </a:solidFill>
                <a:latin typeface="Roboto"/>
                <a:ea typeface="Roboto"/>
                <a:cs typeface="Roboto"/>
                <a:sym typeface="Roboto"/>
              </a:defRPr>
            </a:lvl1pPr>
            <a:lvl2pPr lvl="1" rtl="0" algn="l">
              <a:lnSpc>
                <a:spcPct val="150000"/>
              </a:lnSpc>
              <a:spcBef>
                <a:spcPts val="0"/>
              </a:spcBef>
              <a:spcAft>
                <a:spcPts val="0"/>
              </a:spcAft>
              <a:buSzPts val="1600"/>
              <a:buNone/>
              <a:defRPr>
                <a:solidFill>
                  <a:srgbClr val="000000"/>
                </a:solidFill>
              </a:defRPr>
            </a:lvl2pPr>
            <a:lvl3pPr lvl="2" rtl="0" algn="l">
              <a:lnSpc>
                <a:spcPct val="150000"/>
              </a:lnSpc>
              <a:spcBef>
                <a:spcPts val="0"/>
              </a:spcBef>
              <a:spcAft>
                <a:spcPts val="0"/>
              </a:spcAft>
              <a:buSzPts val="1400"/>
              <a:buNone/>
              <a:defRPr>
                <a:solidFill>
                  <a:srgbClr val="000000"/>
                </a:solidFill>
              </a:defRPr>
            </a:lvl3pPr>
            <a:lvl4pPr lvl="3" rtl="0" algn="l">
              <a:lnSpc>
                <a:spcPct val="150000"/>
              </a:lnSpc>
              <a:spcBef>
                <a:spcPts val="0"/>
              </a:spcBef>
              <a:spcAft>
                <a:spcPts val="0"/>
              </a:spcAft>
              <a:buSzPts val="1200"/>
              <a:buNone/>
              <a:defRPr>
                <a:solidFill>
                  <a:srgbClr val="000000"/>
                </a:solidFill>
              </a:defRPr>
            </a:lvl4pPr>
            <a:lvl5pPr lvl="4" rtl="0" algn="l">
              <a:lnSpc>
                <a:spcPct val="150000"/>
              </a:lnSpc>
              <a:spcBef>
                <a:spcPts val="0"/>
              </a:spcBef>
              <a:spcAft>
                <a:spcPts val="0"/>
              </a:spcAft>
              <a:buSzPts val="1200"/>
              <a:buNone/>
              <a:defRPr>
                <a:solidFill>
                  <a:srgbClr val="000000"/>
                </a:solidFill>
              </a:defRPr>
            </a:lvl5pPr>
            <a:lvl6pPr lvl="5" rtl="0" algn="l">
              <a:lnSpc>
                <a:spcPct val="150000"/>
              </a:lnSpc>
              <a:spcBef>
                <a:spcPts val="0"/>
              </a:spcBef>
              <a:spcAft>
                <a:spcPts val="0"/>
              </a:spcAft>
              <a:buSzPts val="1200"/>
              <a:buNone/>
              <a:defRPr>
                <a:solidFill>
                  <a:srgbClr val="000000"/>
                </a:solidFill>
              </a:defRPr>
            </a:lvl6pPr>
            <a:lvl7pPr lvl="6" rtl="0" algn="l">
              <a:lnSpc>
                <a:spcPct val="150000"/>
              </a:lnSpc>
              <a:spcBef>
                <a:spcPts val="0"/>
              </a:spcBef>
              <a:spcAft>
                <a:spcPts val="0"/>
              </a:spcAft>
              <a:buSzPts val="1200"/>
              <a:buNone/>
              <a:defRPr>
                <a:solidFill>
                  <a:srgbClr val="000000"/>
                </a:solidFill>
              </a:defRPr>
            </a:lvl7pPr>
            <a:lvl8pPr lvl="7" rtl="0" algn="l">
              <a:lnSpc>
                <a:spcPct val="150000"/>
              </a:lnSpc>
              <a:spcBef>
                <a:spcPts val="0"/>
              </a:spcBef>
              <a:spcAft>
                <a:spcPts val="0"/>
              </a:spcAft>
              <a:buSzPts val="1200"/>
              <a:buNone/>
              <a:defRPr>
                <a:solidFill>
                  <a:srgbClr val="000000"/>
                </a:solidFill>
              </a:defRPr>
            </a:lvl8pPr>
            <a:lvl9pPr lvl="8" rtl="0" algn="l">
              <a:lnSpc>
                <a:spcPct val="150000"/>
              </a:lnSpc>
              <a:spcBef>
                <a:spcPts val="0"/>
              </a:spcBef>
              <a:spcAft>
                <a:spcPts val="0"/>
              </a:spcAft>
              <a:buSzPts val="1200"/>
              <a:buNone/>
              <a:defRPr>
                <a:solidFill>
                  <a:srgbClr val="000000"/>
                </a:solidFill>
              </a:defRPr>
            </a:lvl9pPr>
          </a:lstStyle>
          <a:p/>
        </p:txBody>
      </p:sp>
      <p:sp>
        <p:nvSpPr>
          <p:cNvPr id="152" name="Google Shape;152;p20"/>
          <p:cNvSpPr txBox="1"/>
          <p:nvPr>
            <p:ph idx="2" type="subTitle"/>
          </p:nvPr>
        </p:nvSpPr>
        <p:spPr>
          <a:xfrm>
            <a:off x="872325" y="3731483"/>
            <a:ext cx="2756400" cy="175500"/>
          </a:xfrm>
          <a:prstGeom prst="rect">
            <a:avLst/>
          </a:prstGeom>
          <a:noFill/>
          <a:ln>
            <a:noFill/>
          </a:ln>
        </p:spPr>
        <p:txBody>
          <a:bodyPr anchorCtr="0" anchor="ctr" bIns="91425" lIns="0" spcFirstLastPara="1" rIns="91425" wrap="square" tIns="91425">
            <a:noAutofit/>
          </a:bodyPr>
          <a:lstStyle>
            <a:lvl1pPr lvl="0" rtl="0" algn="l">
              <a:lnSpc>
                <a:spcPct val="150000"/>
              </a:lnSpc>
              <a:spcBef>
                <a:spcPts val="0"/>
              </a:spcBef>
              <a:spcAft>
                <a:spcPts val="0"/>
              </a:spcAft>
              <a:buSzPts val="1800"/>
              <a:buNone/>
              <a:defRPr sz="1000">
                <a:solidFill>
                  <a:srgbClr val="434343"/>
                </a:solidFill>
                <a:latin typeface="Roboto"/>
                <a:ea typeface="Roboto"/>
                <a:cs typeface="Roboto"/>
                <a:sym typeface="Roboto"/>
              </a:defRPr>
            </a:lvl1pPr>
            <a:lvl2pPr lvl="1" rtl="0" algn="l">
              <a:lnSpc>
                <a:spcPct val="150000"/>
              </a:lnSpc>
              <a:spcBef>
                <a:spcPts val="0"/>
              </a:spcBef>
              <a:spcAft>
                <a:spcPts val="0"/>
              </a:spcAft>
              <a:buSzPts val="1600"/>
              <a:buNone/>
              <a:defRPr/>
            </a:lvl2pPr>
            <a:lvl3pPr lvl="2" rtl="0" algn="l">
              <a:lnSpc>
                <a:spcPct val="150000"/>
              </a:lnSpc>
              <a:spcBef>
                <a:spcPts val="0"/>
              </a:spcBef>
              <a:spcAft>
                <a:spcPts val="0"/>
              </a:spcAft>
              <a:buSzPts val="1400"/>
              <a:buNone/>
              <a:defRPr/>
            </a:lvl3pPr>
            <a:lvl4pPr lvl="3" rtl="0" algn="l">
              <a:lnSpc>
                <a:spcPct val="150000"/>
              </a:lnSpc>
              <a:spcBef>
                <a:spcPts val="0"/>
              </a:spcBef>
              <a:spcAft>
                <a:spcPts val="0"/>
              </a:spcAft>
              <a:buSzPts val="1200"/>
              <a:buNone/>
              <a:defRPr/>
            </a:lvl4pPr>
            <a:lvl5pPr lvl="4" rtl="0" algn="l">
              <a:lnSpc>
                <a:spcPct val="150000"/>
              </a:lnSpc>
              <a:spcBef>
                <a:spcPts val="0"/>
              </a:spcBef>
              <a:spcAft>
                <a:spcPts val="0"/>
              </a:spcAft>
              <a:buSzPts val="1200"/>
              <a:buNone/>
              <a:defRPr/>
            </a:lvl5pPr>
            <a:lvl6pPr lvl="5" rtl="0" algn="l">
              <a:lnSpc>
                <a:spcPct val="150000"/>
              </a:lnSpc>
              <a:spcBef>
                <a:spcPts val="0"/>
              </a:spcBef>
              <a:spcAft>
                <a:spcPts val="0"/>
              </a:spcAft>
              <a:buSzPts val="1200"/>
              <a:buNone/>
              <a:defRPr/>
            </a:lvl6pPr>
            <a:lvl7pPr lvl="6" rtl="0" algn="l">
              <a:lnSpc>
                <a:spcPct val="150000"/>
              </a:lnSpc>
              <a:spcBef>
                <a:spcPts val="0"/>
              </a:spcBef>
              <a:spcAft>
                <a:spcPts val="0"/>
              </a:spcAft>
              <a:buSzPts val="1200"/>
              <a:buNone/>
              <a:defRPr/>
            </a:lvl7pPr>
            <a:lvl8pPr lvl="7" rtl="0" algn="l">
              <a:lnSpc>
                <a:spcPct val="150000"/>
              </a:lnSpc>
              <a:spcBef>
                <a:spcPts val="0"/>
              </a:spcBef>
              <a:spcAft>
                <a:spcPts val="0"/>
              </a:spcAft>
              <a:buSzPts val="1200"/>
              <a:buNone/>
              <a:defRPr/>
            </a:lvl8pPr>
            <a:lvl9pPr lvl="8" rtl="0" algn="l">
              <a:lnSpc>
                <a:spcPct val="150000"/>
              </a:lnSpc>
              <a:spcBef>
                <a:spcPts val="0"/>
              </a:spcBef>
              <a:spcAft>
                <a:spcPts val="0"/>
              </a:spcAft>
              <a:buSzPts val="1200"/>
              <a:buNone/>
              <a:defRPr/>
            </a:lvl9pPr>
          </a:lstStyle>
          <a:p/>
        </p:txBody>
      </p:sp>
      <p:sp>
        <p:nvSpPr>
          <p:cNvPr id="153" name="Google Shape;153;p20"/>
          <p:cNvSpPr txBox="1"/>
          <p:nvPr>
            <p:ph idx="3" type="subTitle"/>
          </p:nvPr>
        </p:nvSpPr>
        <p:spPr>
          <a:xfrm>
            <a:off x="872325" y="4083275"/>
            <a:ext cx="2664900" cy="321600"/>
          </a:xfrm>
          <a:prstGeom prst="rect">
            <a:avLst/>
          </a:prstGeom>
          <a:noFill/>
          <a:ln>
            <a:noFill/>
          </a:ln>
        </p:spPr>
        <p:txBody>
          <a:bodyPr anchorCtr="0" anchor="t" bIns="91425" lIns="0" spcFirstLastPara="1" rIns="91425" wrap="square" tIns="91425">
            <a:noAutofit/>
          </a:bodyPr>
          <a:lstStyle>
            <a:lvl1pPr lvl="0" rtl="0" algn="l">
              <a:lnSpc>
                <a:spcPct val="150000"/>
              </a:lnSpc>
              <a:spcBef>
                <a:spcPts val="0"/>
              </a:spcBef>
              <a:spcAft>
                <a:spcPts val="0"/>
              </a:spcAft>
              <a:buSzPts val="1800"/>
              <a:buNone/>
              <a:defRPr sz="1000">
                <a:solidFill>
                  <a:srgbClr val="FF7300"/>
                </a:solidFill>
                <a:latin typeface="Roboto"/>
                <a:ea typeface="Roboto"/>
                <a:cs typeface="Roboto"/>
                <a:sym typeface="Roboto"/>
              </a:defRPr>
            </a:lvl1pPr>
            <a:lvl2pPr lvl="1" rtl="0" algn="l">
              <a:lnSpc>
                <a:spcPct val="150000"/>
              </a:lnSpc>
              <a:spcBef>
                <a:spcPts val="0"/>
              </a:spcBef>
              <a:spcAft>
                <a:spcPts val="0"/>
              </a:spcAft>
              <a:buSzPts val="1600"/>
              <a:buNone/>
              <a:defRPr sz="1000">
                <a:solidFill>
                  <a:srgbClr val="54C3C3"/>
                </a:solidFill>
                <a:latin typeface="Roboto Light"/>
                <a:ea typeface="Roboto Light"/>
                <a:cs typeface="Roboto Light"/>
                <a:sym typeface="Roboto Light"/>
              </a:defRPr>
            </a:lvl2pPr>
            <a:lvl3pPr lvl="2" rtl="0" algn="l">
              <a:lnSpc>
                <a:spcPct val="150000"/>
              </a:lnSpc>
              <a:spcBef>
                <a:spcPts val="0"/>
              </a:spcBef>
              <a:spcAft>
                <a:spcPts val="0"/>
              </a:spcAft>
              <a:buSzPts val="1400"/>
              <a:buNone/>
              <a:defRPr sz="1000">
                <a:solidFill>
                  <a:srgbClr val="54C3C3"/>
                </a:solidFill>
                <a:latin typeface="Roboto Light"/>
                <a:ea typeface="Roboto Light"/>
                <a:cs typeface="Roboto Light"/>
                <a:sym typeface="Roboto Light"/>
              </a:defRPr>
            </a:lvl3pPr>
            <a:lvl4pPr lvl="3"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4pPr>
            <a:lvl5pPr lvl="4"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5pPr>
            <a:lvl6pPr lvl="5"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6pPr>
            <a:lvl7pPr lvl="6"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7pPr>
            <a:lvl8pPr lvl="7"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8pPr>
            <a:lvl9pPr lvl="8"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9pPr>
          </a:lstStyle>
          <a:p/>
        </p:txBody>
      </p:sp>
      <p:pic>
        <p:nvPicPr>
          <p:cNvPr id="154" name="Google Shape;154;p20"/>
          <p:cNvPicPr preferRelativeResize="0"/>
          <p:nvPr/>
        </p:nvPicPr>
        <p:blipFill rotWithShape="1">
          <a:blip r:embed="rId3">
            <a:alphaModFix/>
          </a:blip>
          <a:srcRect b="0" l="0" r="0" t="0"/>
          <a:stretch/>
        </p:blipFill>
        <p:spPr>
          <a:xfrm>
            <a:off x="935799" y="945199"/>
            <a:ext cx="814577" cy="321600"/>
          </a:xfrm>
          <a:prstGeom prst="rect">
            <a:avLst/>
          </a:prstGeom>
          <a:noFill/>
          <a:ln>
            <a:noFill/>
          </a:ln>
        </p:spPr>
      </p:pic>
    </p:spTree>
  </p:cSld>
  <p:clrMapOvr>
    <a:masterClrMapping/>
  </p:clrMapOvr>
  <p:extLst>
    <p:ext uri="{DCECCB84-F9BA-43D5-87BE-67443E8EF086}">
      <p15:sldGuideLst>
        <p15:guide id="1" orient="horz" pos="103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Presenter Slide">
  <p:cSld name="TITLE_2">
    <p:spTree>
      <p:nvGrpSpPr>
        <p:cNvPr id="18" name="Shape 18"/>
        <p:cNvGrpSpPr/>
        <p:nvPr/>
      </p:nvGrpSpPr>
      <p:grpSpPr>
        <a:xfrm>
          <a:off x="0" y="0"/>
          <a:ext cx="0" cy="0"/>
          <a:chOff x="0" y="0"/>
          <a:chExt cx="0" cy="0"/>
        </a:xfrm>
      </p:grpSpPr>
      <p:cxnSp>
        <p:nvCxnSpPr>
          <p:cNvPr id="19" name="Google Shape;19;p3"/>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20" name="Google Shape;20;p3"/>
          <p:cNvCxnSpPr/>
          <p:nvPr/>
        </p:nvCxnSpPr>
        <p:spPr>
          <a:xfrm>
            <a:off x="8710050" y="4946650"/>
            <a:ext cx="488400" cy="0"/>
          </a:xfrm>
          <a:prstGeom prst="straightConnector1">
            <a:avLst/>
          </a:prstGeom>
          <a:noFill/>
          <a:ln cap="flat" cmpd="sng" w="76200">
            <a:solidFill>
              <a:schemeClr val="accent2"/>
            </a:solidFill>
            <a:prstDash val="solid"/>
            <a:round/>
            <a:headEnd len="med" w="med" type="none"/>
            <a:tailEnd len="med" w="med" type="none"/>
          </a:ln>
        </p:spPr>
      </p:cxnSp>
      <p:cxnSp>
        <p:nvCxnSpPr>
          <p:cNvPr id="21" name="Google Shape;21;p3"/>
          <p:cNvCxnSpPr/>
          <p:nvPr/>
        </p:nvCxnSpPr>
        <p:spPr>
          <a:xfrm>
            <a:off x="0" y="1581150"/>
            <a:ext cx="2397300" cy="0"/>
          </a:xfrm>
          <a:prstGeom prst="straightConnector1">
            <a:avLst/>
          </a:prstGeom>
          <a:noFill/>
          <a:ln cap="flat" cmpd="sng" w="9525">
            <a:solidFill>
              <a:schemeClr val="accent3"/>
            </a:solidFill>
            <a:prstDash val="solid"/>
            <a:round/>
            <a:headEnd len="med" w="med" type="none"/>
            <a:tailEnd len="med" w="med" type="none"/>
          </a:ln>
        </p:spPr>
      </p:cxnSp>
      <p:sp>
        <p:nvSpPr>
          <p:cNvPr id="22" name="Google Shape;22;p3"/>
          <p:cNvSpPr txBox="1"/>
          <p:nvPr/>
        </p:nvSpPr>
        <p:spPr>
          <a:xfrm>
            <a:off x="2358400" y="968950"/>
            <a:ext cx="4908000" cy="115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chemeClr val="accent3"/>
                </a:solidFill>
                <a:latin typeface="Roboto"/>
                <a:ea typeface="Roboto"/>
                <a:cs typeface="Roboto"/>
                <a:sym typeface="Roboto"/>
              </a:rPr>
              <a:t>Hello!</a:t>
            </a:r>
            <a:endParaRPr b="1" sz="6000">
              <a:solidFill>
                <a:schemeClr val="accent3"/>
              </a:solidFill>
              <a:latin typeface="Roboto"/>
              <a:ea typeface="Roboto"/>
              <a:cs typeface="Roboto"/>
              <a:sym typeface="Roboto"/>
            </a:endParaRPr>
          </a:p>
        </p:txBody>
      </p:sp>
      <p:cxnSp>
        <p:nvCxnSpPr>
          <p:cNvPr id="23" name="Google Shape;23;p3"/>
          <p:cNvCxnSpPr/>
          <p:nvPr/>
        </p:nvCxnSpPr>
        <p:spPr>
          <a:xfrm>
            <a:off x="4634150" y="1581150"/>
            <a:ext cx="4551600" cy="0"/>
          </a:xfrm>
          <a:prstGeom prst="straightConnector1">
            <a:avLst/>
          </a:prstGeom>
          <a:noFill/>
          <a:ln cap="flat" cmpd="sng" w="9525">
            <a:solidFill>
              <a:schemeClr val="accent3"/>
            </a:solidFill>
            <a:prstDash val="solid"/>
            <a:round/>
            <a:headEnd len="med" w="med" type="none"/>
            <a:tailEnd len="med" w="med" type="none"/>
          </a:ln>
        </p:spPr>
      </p:cxnSp>
      <p:sp>
        <p:nvSpPr>
          <p:cNvPr id="24" name="Google Shape;24;p3"/>
          <p:cNvSpPr txBox="1"/>
          <p:nvPr>
            <p:ph type="title"/>
          </p:nvPr>
        </p:nvSpPr>
        <p:spPr>
          <a:xfrm>
            <a:off x="2397300" y="2416775"/>
            <a:ext cx="6186300" cy="597600"/>
          </a:xfrm>
          <a:prstGeom prst="rect">
            <a:avLst/>
          </a:prstGeom>
        </p:spPr>
        <p:txBody>
          <a:bodyPr anchorCtr="0" anchor="t" bIns="91425" lIns="91425" spcFirstLastPara="1" rIns="91425" wrap="square" tIns="91425">
            <a:noAutofit/>
          </a:bodyPr>
          <a:lstStyle>
            <a:lvl1pPr lvl="0">
              <a:spcBef>
                <a:spcPts val="0"/>
              </a:spcBef>
              <a:spcAft>
                <a:spcPts val="0"/>
              </a:spcAft>
              <a:buNone/>
              <a:defRPr sz="2800">
                <a:solidFill>
                  <a:srgbClr val="FFFFFF"/>
                </a:solidFill>
                <a:highlight>
                  <a:schemeClr val="accent1"/>
                </a:highlight>
              </a:defRPr>
            </a:lvl1pPr>
            <a:lvl2pPr lvl="1">
              <a:spcBef>
                <a:spcPts val="0"/>
              </a:spcBef>
              <a:spcAft>
                <a:spcPts val="0"/>
              </a:spcAft>
              <a:buNone/>
              <a:defRPr sz="2800"/>
            </a:lvl2pPr>
            <a:lvl3pPr lvl="2">
              <a:spcBef>
                <a:spcPts val="0"/>
              </a:spcBef>
              <a:spcAft>
                <a:spcPts val="0"/>
              </a:spcAft>
              <a:buNone/>
              <a:defRPr sz="2800"/>
            </a:lvl3pPr>
            <a:lvl4pPr lvl="3">
              <a:spcBef>
                <a:spcPts val="0"/>
              </a:spcBef>
              <a:spcAft>
                <a:spcPts val="0"/>
              </a:spcAft>
              <a:buNone/>
              <a:defRPr sz="2800"/>
            </a:lvl4pPr>
            <a:lvl5pPr lvl="4">
              <a:spcBef>
                <a:spcPts val="0"/>
              </a:spcBef>
              <a:spcAft>
                <a:spcPts val="0"/>
              </a:spcAft>
              <a:buNone/>
              <a:defRPr sz="2800"/>
            </a:lvl5pPr>
            <a:lvl6pPr lvl="5">
              <a:spcBef>
                <a:spcPts val="0"/>
              </a:spcBef>
              <a:spcAft>
                <a:spcPts val="0"/>
              </a:spcAft>
              <a:buNone/>
              <a:defRPr sz="2800"/>
            </a:lvl6pPr>
            <a:lvl7pPr lvl="6">
              <a:spcBef>
                <a:spcPts val="0"/>
              </a:spcBef>
              <a:spcAft>
                <a:spcPts val="0"/>
              </a:spcAft>
              <a:buNone/>
              <a:defRPr sz="2800"/>
            </a:lvl7pPr>
            <a:lvl8pPr lvl="7">
              <a:spcBef>
                <a:spcPts val="0"/>
              </a:spcBef>
              <a:spcAft>
                <a:spcPts val="0"/>
              </a:spcAft>
              <a:buNone/>
              <a:defRPr sz="2800"/>
            </a:lvl8pPr>
            <a:lvl9pPr lvl="8">
              <a:spcBef>
                <a:spcPts val="0"/>
              </a:spcBef>
              <a:spcAft>
                <a:spcPts val="0"/>
              </a:spcAft>
              <a:buNone/>
              <a:defRPr sz="2800"/>
            </a:lvl9pPr>
          </a:lstStyle>
          <a:p/>
        </p:txBody>
      </p:sp>
      <p:sp>
        <p:nvSpPr>
          <p:cNvPr id="25" name="Google Shape;25;p3"/>
          <p:cNvSpPr txBox="1"/>
          <p:nvPr>
            <p:ph idx="1" type="subTitle"/>
          </p:nvPr>
        </p:nvSpPr>
        <p:spPr>
          <a:xfrm>
            <a:off x="2397300" y="2994225"/>
            <a:ext cx="5065800" cy="263400"/>
          </a:xfrm>
          <a:prstGeom prst="rect">
            <a:avLst/>
          </a:prstGeom>
        </p:spPr>
        <p:txBody>
          <a:bodyPr anchorCtr="0" anchor="ctr" bIns="91425" lIns="91425" spcFirstLastPara="1" rIns="91425" wrap="square" tIns="91425">
            <a:noAutofit/>
          </a:bodyPr>
          <a:lstStyle>
            <a:lvl1pPr lvl="0">
              <a:lnSpc>
                <a:spcPct val="115000"/>
              </a:lnSpc>
              <a:spcBef>
                <a:spcPts val="600"/>
              </a:spcBef>
              <a:spcAft>
                <a:spcPts val="0"/>
              </a:spcAft>
              <a:buNone/>
              <a:defRPr sz="1300">
                <a:solidFill>
                  <a:schemeClr val="lt1"/>
                </a:solidFill>
                <a:highlight>
                  <a:schemeClr val="accent2"/>
                </a:highlight>
                <a:latin typeface="Roboto Medium"/>
                <a:ea typeface="Roboto Medium"/>
                <a:cs typeface="Roboto Medium"/>
                <a:sym typeface="Roboto Medium"/>
              </a:defRPr>
            </a:lvl1pPr>
            <a:lvl2pPr lvl="1">
              <a:spcBef>
                <a:spcPts val="600"/>
              </a:spcBef>
              <a:spcAft>
                <a:spcPts val="0"/>
              </a:spcAft>
              <a:buNone/>
              <a:defRPr sz="1400">
                <a:solidFill>
                  <a:schemeClr val="lt1"/>
                </a:solidFill>
                <a:latin typeface="Roboto Medium"/>
                <a:ea typeface="Roboto Medium"/>
                <a:cs typeface="Roboto Medium"/>
                <a:sym typeface="Roboto Medium"/>
              </a:defRPr>
            </a:lvl2pPr>
            <a:lvl3pPr lvl="2">
              <a:spcBef>
                <a:spcPts val="600"/>
              </a:spcBef>
              <a:spcAft>
                <a:spcPts val="0"/>
              </a:spcAft>
              <a:buNone/>
              <a:defRPr sz="1400">
                <a:solidFill>
                  <a:schemeClr val="lt1"/>
                </a:solidFill>
                <a:latin typeface="Roboto Medium"/>
                <a:ea typeface="Roboto Medium"/>
                <a:cs typeface="Roboto Medium"/>
                <a:sym typeface="Roboto Medium"/>
              </a:defRPr>
            </a:lvl3pPr>
            <a:lvl4pPr lvl="3">
              <a:spcBef>
                <a:spcPts val="600"/>
              </a:spcBef>
              <a:spcAft>
                <a:spcPts val="0"/>
              </a:spcAft>
              <a:buNone/>
              <a:defRPr sz="1400">
                <a:solidFill>
                  <a:schemeClr val="lt1"/>
                </a:solidFill>
                <a:latin typeface="Roboto Medium"/>
                <a:ea typeface="Roboto Medium"/>
                <a:cs typeface="Roboto Medium"/>
                <a:sym typeface="Roboto Medium"/>
              </a:defRPr>
            </a:lvl4pPr>
            <a:lvl5pPr lvl="4">
              <a:spcBef>
                <a:spcPts val="600"/>
              </a:spcBef>
              <a:spcAft>
                <a:spcPts val="0"/>
              </a:spcAft>
              <a:buNone/>
              <a:defRPr sz="1400">
                <a:solidFill>
                  <a:schemeClr val="lt1"/>
                </a:solidFill>
                <a:latin typeface="Roboto Medium"/>
                <a:ea typeface="Roboto Medium"/>
                <a:cs typeface="Roboto Medium"/>
                <a:sym typeface="Roboto Medium"/>
              </a:defRPr>
            </a:lvl5pPr>
            <a:lvl6pPr lvl="5">
              <a:spcBef>
                <a:spcPts val="600"/>
              </a:spcBef>
              <a:spcAft>
                <a:spcPts val="0"/>
              </a:spcAft>
              <a:buNone/>
              <a:defRPr sz="1400">
                <a:solidFill>
                  <a:schemeClr val="lt1"/>
                </a:solidFill>
                <a:latin typeface="Roboto Medium"/>
                <a:ea typeface="Roboto Medium"/>
                <a:cs typeface="Roboto Medium"/>
                <a:sym typeface="Roboto Medium"/>
              </a:defRPr>
            </a:lvl6pPr>
            <a:lvl7pPr lvl="6">
              <a:spcBef>
                <a:spcPts val="600"/>
              </a:spcBef>
              <a:spcAft>
                <a:spcPts val="0"/>
              </a:spcAft>
              <a:buNone/>
              <a:defRPr sz="1400">
                <a:solidFill>
                  <a:schemeClr val="lt1"/>
                </a:solidFill>
                <a:latin typeface="Roboto Medium"/>
                <a:ea typeface="Roboto Medium"/>
                <a:cs typeface="Roboto Medium"/>
                <a:sym typeface="Roboto Medium"/>
              </a:defRPr>
            </a:lvl7pPr>
            <a:lvl8pPr lvl="7">
              <a:spcBef>
                <a:spcPts val="600"/>
              </a:spcBef>
              <a:spcAft>
                <a:spcPts val="0"/>
              </a:spcAft>
              <a:buNone/>
              <a:defRPr sz="1400">
                <a:solidFill>
                  <a:schemeClr val="lt1"/>
                </a:solidFill>
                <a:latin typeface="Roboto Medium"/>
                <a:ea typeface="Roboto Medium"/>
                <a:cs typeface="Roboto Medium"/>
                <a:sym typeface="Roboto Medium"/>
              </a:defRPr>
            </a:lvl8pPr>
            <a:lvl9pPr lvl="8">
              <a:spcBef>
                <a:spcPts val="600"/>
              </a:spcBef>
              <a:spcAft>
                <a:spcPts val="0"/>
              </a:spcAft>
              <a:buNone/>
              <a:defRPr sz="1400">
                <a:solidFill>
                  <a:schemeClr val="lt1"/>
                </a:solidFill>
                <a:latin typeface="Roboto Medium"/>
                <a:ea typeface="Roboto Medium"/>
                <a:cs typeface="Roboto Medium"/>
                <a:sym typeface="Roboto Medium"/>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bg>
      <p:bgPr>
        <a:solidFill>
          <a:srgbClr val="2A2A2A"/>
        </a:solidFill>
      </p:bgPr>
    </p:bg>
    <p:spTree>
      <p:nvGrpSpPr>
        <p:cNvPr id="155" name="Shape 155"/>
        <p:cNvGrpSpPr/>
        <p:nvPr/>
      </p:nvGrpSpPr>
      <p:grpSpPr>
        <a:xfrm>
          <a:off x="0" y="0"/>
          <a:ext cx="0" cy="0"/>
          <a:chOff x="0" y="0"/>
          <a:chExt cx="0" cy="0"/>
        </a:xfrm>
      </p:grpSpPr>
      <p:sp>
        <p:nvSpPr>
          <p:cNvPr id="156" name="Google Shape;156;p21"/>
          <p:cNvSpPr/>
          <p:nvPr/>
        </p:nvSpPr>
        <p:spPr>
          <a:xfrm>
            <a:off x="281100" y="4604075"/>
            <a:ext cx="8554800" cy="474600"/>
          </a:xfrm>
          <a:prstGeom prst="rect">
            <a:avLst/>
          </a:prstGeom>
          <a:solidFill>
            <a:srgbClr val="2A2A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1"/>
          <p:cNvSpPr txBox="1"/>
          <p:nvPr>
            <p:ph idx="1" type="subTitle"/>
          </p:nvPr>
        </p:nvSpPr>
        <p:spPr>
          <a:xfrm>
            <a:off x="-8250" y="0"/>
            <a:ext cx="9133500" cy="5143500"/>
          </a:xfrm>
          <a:prstGeom prst="rect">
            <a:avLst/>
          </a:prstGeom>
          <a:noFill/>
          <a:ln>
            <a:noFill/>
          </a:ln>
        </p:spPr>
        <p:txBody>
          <a:bodyPr anchorCtr="0" anchor="ctr" bIns="0" lIns="0" spcFirstLastPara="1" rIns="0" wrap="square" tIns="0">
            <a:noAutofit/>
          </a:bodyPr>
          <a:lstStyle>
            <a:lvl1pPr lvl="0" rtl="0" algn="ctr">
              <a:lnSpc>
                <a:spcPct val="150000"/>
              </a:lnSpc>
              <a:spcBef>
                <a:spcPts val="0"/>
              </a:spcBef>
              <a:spcAft>
                <a:spcPts val="0"/>
              </a:spcAft>
              <a:buSzPts val="1800"/>
              <a:buNone/>
              <a:defRPr b="1" sz="4200">
                <a:solidFill>
                  <a:srgbClr val="FF7300"/>
                </a:solidFill>
                <a:latin typeface="Roboto"/>
                <a:ea typeface="Roboto"/>
                <a:cs typeface="Roboto"/>
                <a:sym typeface="Roboto"/>
              </a:defRPr>
            </a:lvl1pPr>
            <a:lvl2pPr lvl="1" rtl="0" algn="ctr">
              <a:lnSpc>
                <a:spcPct val="150000"/>
              </a:lnSpc>
              <a:spcBef>
                <a:spcPts val="0"/>
              </a:spcBef>
              <a:spcAft>
                <a:spcPts val="0"/>
              </a:spcAft>
              <a:buSzPts val="1600"/>
              <a:buNone/>
              <a:defRPr>
                <a:latin typeface="Roboto Medium"/>
                <a:ea typeface="Roboto Medium"/>
                <a:cs typeface="Roboto Medium"/>
                <a:sym typeface="Roboto Medium"/>
              </a:defRPr>
            </a:lvl2pPr>
            <a:lvl3pPr lvl="2" rtl="0" algn="ctr">
              <a:lnSpc>
                <a:spcPct val="150000"/>
              </a:lnSpc>
              <a:spcBef>
                <a:spcPts val="0"/>
              </a:spcBef>
              <a:spcAft>
                <a:spcPts val="0"/>
              </a:spcAft>
              <a:buSzPts val="1400"/>
              <a:buNone/>
              <a:defRPr>
                <a:latin typeface="Roboto Medium"/>
                <a:ea typeface="Roboto Medium"/>
                <a:cs typeface="Roboto Medium"/>
                <a:sym typeface="Roboto Medium"/>
              </a:defRPr>
            </a:lvl3pPr>
            <a:lvl4pPr lvl="3" rtl="0" algn="ctr">
              <a:lnSpc>
                <a:spcPct val="150000"/>
              </a:lnSpc>
              <a:spcBef>
                <a:spcPts val="0"/>
              </a:spcBef>
              <a:spcAft>
                <a:spcPts val="0"/>
              </a:spcAft>
              <a:buSzPts val="1200"/>
              <a:buNone/>
              <a:defRPr>
                <a:latin typeface="Roboto Medium"/>
                <a:ea typeface="Roboto Medium"/>
                <a:cs typeface="Roboto Medium"/>
                <a:sym typeface="Roboto Medium"/>
              </a:defRPr>
            </a:lvl4pPr>
            <a:lvl5pPr lvl="4" rtl="0" algn="ctr">
              <a:lnSpc>
                <a:spcPct val="150000"/>
              </a:lnSpc>
              <a:spcBef>
                <a:spcPts val="0"/>
              </a:spcBef>
              <a:spcAft>
                <a:spcPts val="0"/>
              </a:spcAft>
              <a:buSzPts val="1200"/>
              <a:buNone/>
              <a:defRPr>
                <a:latin typeface="Roboto Medium"/>
                <a:ea typeface="Roboto Medium"/>
                <a:cs typeface="Roboto Medium"/>
                <a:sym typeface="Roboto Medium"/>
              </a:defRPr>
            </a:lvl5pPr>
            <a:lvl6pPr lvl="5" rtl="0" algn="ctr">
              <a:lnSpc>
                <a:spcPct val="150000"/>
              </a:lnSpc>
              <a:spcBef>
                <a:spcPts val="0"/>
              </a:spcBef>
              <a:spcAft>
                <a:spcPts val="0"/>
              </a:spcAft>
              <a:buSzPts val="1200"/>
              <a:buNone/>
              <a:defRPr>
                <a:latin typeface="Roboto Medium"/>
                <a:ea typeface="Roboto Medium"/>
                <a:cs typeface="Roboto Medium"/>
                <a:sym typeface="Roboto Medium"/>
              </a:defRPr>
            </a:lvl6pPr>
            <a:lvl7pPr lvl="6" rtl="0" algn="ctr">
              <a:lnSpc>
                <a:spcPct val="150000"/>
              </a:lnSpc>
              <a:spcBef>
                <a:spcPts val="0"/>
              </a:spcBef>
              <a:spcAft>
                <a:spcPts val="0"/>
              </a:spcAft>
              <a:buSzPts val="1200"/>
              <a:buNone/>
              <a:defRPr>
                <a:latin typeface="Roboto Medium"/>
                <a:ea typeface="Roboto Medium"/>
                <a:cs typeface="Roboto Medium"/>
                <a:sym typeface="Roboto Medium"/>
              </a:defRPr>
            </a:lvl7pPr>
            <a:lvl8pPr lvl="7" rtl="0" algn="ctr">
              <a:lnSpc>
                <a:spcPct val="150000"/>
              </a:lnSpc>
              <a:spcBef>
                <a:spcPts val="0"/>
              </a:spcBef>
              <a:spcAft>
                <a:spcPts val="0"/>
              </a:spcAft>
              <a:buSzPts val="1200"/>
              <a:buNone/>
              <a:defRPr>
                <a:latin typeface="Roboto Medium"/>
                <a:ea typeface="Roboto Medium"/>
                <a:cs typeface="Roboto Medium"/>
                <a:sym typeface="Roboto Medium"/>
              </a:defRPr>
            </a:lvl8pPr>
            <a:lvl9pPr lvl="8" rtl="0" algn="ctr">
              <a:lnSpc>
                <a:spcPct val="150000"/>
              </a:lnSpc>
              <a:spcBef>
                <a:spcPts val="0"/>
              </a:spcBef>
              <a:spcAft>
                <a:spcPts val="0"/>
              </a:spcAft>
              <a:buSzPts val="1200"/>
              <a:buNone/>
              <a:defRPr>
                <a:latin typeface="Roboto Medium"/>
                <a:ea typeface="Roboto Medium"/>
                <a:cs typeface="Roboto Medium"/>
                <a:sym typeface="Roboto Medium"/>
              </a:defRPr>
            </a:lvl9pPr>
          </a:lstStyle>
          <a:p/>
        </p:txBody>
      </p:sp>
      <p:pic>
        <p:nvPicPr>
          <p:cNvPr id="158" name="Google Shape;158;p21"/>
          <p:cNvPicPr preferRelativeResize="0"/>
          <p:nvPr/>
        </p:nvPicPr>
        <p:blipFill rotWithShape="1">
          <a:blip r:embed="rId2">
            <a:alphaModFix/>
          </a:blip>
          <a:srcRect b="0" l="0" r="0" t="0"/>
          <a:stretch/>
        </p:blipFill>
        <p:spPr>
          <a:xfrm>
            <a:off x="5242" y="0"/>
            <a:ext cx="9133513" cy="514349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Main Cover Slide 2">
  <p:cSld name="BLANK_1_1_4">
    <p:bg>
      <p:bgPr>
        <a:solidFill>
          <a:srgbClr val="FFFFFF"/>
        </a:solidFill>
      </p:bgPr>
    </p:bg>
    <p:spTree>
      <p:nvGrpSpPr>
        <p:cNvPr id="159" name="Shape 159"/>
        <p:cNvGrpSpPr/>
        <p:nvPr/>
      </p:nvGrpSpPr>
      <p:grpSpPr>
        <a:xfrm>
          <a:off x="0" y="0"/>
          <a:ext cx="0" cy="0"/>
          <a:chOff x="0" y="0"/>
          <a:chExt cx="0" cy="0"/>
        </a:xfrm>
      </p:grpSpPr>
      <p:sp>
        <p:nvSpPr>
          <p:cNvPr id="160" name="Google Shape;160;p22"/>
          <p:cNvSpPr/>
          <p:nvPr/>
        </p:nvSpPr>
        <p:spPr>
          <a:xfrm>
            <a:off x="155600" y="4573350"/>
            <a:ext cx="8706300" cy="53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1" name="Google Shape;161;p22"/>
          <p:cNvPicPr preferRelativeResize="0"/>
          <p:nvPr/>
        </p:nvPicPr>
        <p:blipFill rotWithShape="1">
          <a:blip r:embed="rId2">
            <a:alphaModFix/>
          </a:blip>
          <a:srcRect b="0" l="0" r="0" t="0"/>
          <a:stretch/>
        </p:blipFill>
        <p:spPr>
          <a:xfrm>
            <a:off x="0" y="0"/>
            <a:ext cx="9144000" cy="5149397"/>
          </a:xfrm>
          <a:prstGeom prst="rect">
            <a:avLst/>
          </a:prstGeom>
          <a:noFill/>
          <a:ln>
            <a:noFill/>
          </a:ln>
        </p:spPr>
      </p:pic>
      <p:cxnSp>
        <p:nvCxnSpPr>
          <p:cNvPr id="162" name="Google Shape;162;p22"/>
          <p:cNvCxnSpPr/>
          <p:nvPr/>
        </p:nvCxnSpPr>
        <p:spPr>
          <a:xfrm>
            <a:off x="872325" y="4048650"/>
            <a:ext cx="3548100" cy="0"/>
          </a:xfrm>
          <a:prstGeom prst="straightConnector1">
            <a:avLst/>
          </a:prstGeom>
          <a:noFill/>
          <a:ln cap="flat" cmpd="sng" w="9525">
            <a:solidFill>
              <a:srgbClr val="999999"/>
            </a:solidFill>
            <a:prstDash val="solid"/>
            <a:round/>
            <a:headEnd len="sm" w="sm" type="none"/>
            <a:tailEnd len="sm" w="sm" type="none"/>
          </a:ln>
        </p:spPr>
      </p:cxnSp>
      <p:sp>
        <p:nvSpPr>
          <p:cNvPr id="163" name="Google Shape;163;p22"/>
          <p:cNvSpPr txBox="1"/>
          <p:nvPr>
            <p:ph type="title"/>
          </p:nvPr>
        </p:nvSpPr>
        <p:spPr>
          <a:xfrm>
            <a:off x="872325" y="1901250"/>
            <a:ext cx="6130500" cy="652200"/>
          </a:xfrm>
          <a:prstGeom prst="rect">
            <a:avLst/>
          </a:prstGeom>
          <a:noFill/>
          <a:ln>
            <a:noFill/>
          </a:ln>
        </p:spPr>
        <p:txBody>
          <a:bodyPr anchorCtr="0" anchor="ctr" bIns="0" lIns="0" spcFirstLastPara="1" rIns="0" wrap="square" tIns="0">
            <a:noAutofit/>
          </a:bodyPr>
          <a:lstStyle>
            <a:lvl1pPr lvl="0" rtl="0" algn="l">
              <a:lnSpc>
                <a:spcPct val="113000"/>
              </a:lnSpc>
              <a:spcBef>
                <a:spcPts val="0"/>
              </a:spcBef>
              <a:spcAft>
                <a:spcPts val="0"/>
              </a:spcAft>
              <a:buSzPts val="2400"/>
              <a:buNone/>
              <a:defRPr sz="3000">
                <a:solidFill>
                  <a:srgbClr val="434343"/>
                </a:solidFill>
              </a:defRPr>
            </a:lvl1pPr>
            <a:lvl2pPr lvl="1" rtl="0" algn="l">
              <a:lnSpc>
                <a:spcPct val="115000"/>
              </a:lnSpc>
              <a:spcBef>
                <a:spcPts val="0"/>
              </a:spcBef>
              <a:spcAft>
                <a:spcPts val="0"/>
              </a:spcAft>
              <a:buSzPts val="2400"/>
              <a:buNone/>
              <a:defRPr/>
            </a:lvl2pPr>
            <a:lvl3pPr lvl="2" rtl="0" algn="l">
              <a:lnSpc>
                <a:spcPct val="115000"/>
              </a:lnSpc>
              <a:spcBef>
                <a:spcPts val="0"/>
              </a:spcBef>
              <a:spcAft>
                <a:spcPts val="0"/>
              </a:spcAft>
              <a:buSzPts val="2400"/>
              <a:buNone/>
              <a:defRPr/>
            </a:lvl3pPr>
            <a:lvl4pPr lvl="3" rtl="0" algn="l">
              <a:lnSpc>
                <a:spcPct val="115000"/>
              </a:lnSpc>
              <a:spcBef>
                <a:spcPts val="0"/>
              </a:spcBef>
              <a:spcAft>
                <a:spcPts val="0"/>
              </a:spcAft>
              <a:buSzPts val="2400"/>
              <a:buNone/>
              <a:defRPr/>
            </a:lvl4pPr>
            <a:lvl5pPr lvl="4" rtl="0" algn="l">
              <a:lnSpc>
                <a:spcPct val="115000"/>
              </a:lnSpc>
              <a:spcBef>
                <a:spcPts val="0"/>
              </a:spcBef>
              <a:spcAft>
                <a:spcPts val="0"/>
              </a:spcAft>
              <a:buSzPts val="2400"/>
              <a:buNone/>
              <a:defRPr/>
            </a:lvl5pPr>
            <a:lvl6pPr lvl="5" rtl="0" algn="l">
              <a:lnSpc>
                <a:spcPct val="115000"/>
              </a:lnSpc>
              <a:spcBef>
                <a:spcPts val="0"/>
              </a:spcBef>
              <a:spcAft>
                <a:spcPts val="0"/>
              </a:spcAft>
              <a:buSzPts val="2400"/>
              <a:buNone/>
              <a:defRPr/>
            </a:lvl6pPr>
            <a:lvl7pPr lvl="6" rtl="0" algn="l">
              <a:lnSpc>
                <a:spcPct val="115000"/>
              </a:lnSpc>
              <a:spcBef>
                <a:spcPts val="0"/>
              </a:spcBef>
              <a:spcAft>
                <a:spcPts val="0"/>
              </a:spcAft>
              <a:buSzPts val="2400"/>
              <a:buNone/>
              <a:defRPr/>
            </a:lvl7pPr>
            <a:lvl8pPr lvl="7" rtl="0" algn="l">
              <a:lnSpc>
                <a:spcPct val="115000"/>
              </a:lnSpc>
              <a:spcBef>
                <a:spcPts val="0"/>
              </a:spcBef>
              <a:spcAft>
                <a:spcPts val="0"/>
              </a:spcAft>
              <a:buSzPts val="2400"/>
              <a:buNone/>
              <a:defRPr/>
            </a:lvl8pPr>
            <a:lvl9pPr lvl="8" rtl="0" algn="l">
              <a:lnSpc>
                <a:spcPct val="115000"/>
              </a:lnSpc>
              <a:spcBef>
                <a:spcPts val="0"/>
              </a:spcBef>
              <a:spcAft>
                <a:spcPts val="0"/>
              </a:spcAft>
              <a:buSzPts val="2400"/>
              <a:buNone/>
              <a:defRPr/>
            </a:lvl9pPr>
          </a:lstStyle>
          <a:p/>
        </p:txBody>
      </p:sp>
      <p:sp>
        <p:nvSpPr>
          <p:cNvPr id="164" name="Google Shape;164;p22"/>
          <p:cNvSpPr txBox="1"/>
          <p:nvPr>
            <p:ph idx="1" type="subTitle"/>
          </p:nvPr>
        </p:nvSpPr>
        <p:spPr>
          <a:xfrm>
            <a:off x="872325" y="3349436"/>
            <a:ext cx="3550500" cy="321600"/>
          </a:xfrm>
          <a:prstGeom prst="rect">
            <a:avLst/>
          </a:prstGeom>
          <a:solidFill>
            <a:srgbClr val="FF7300"/>
          </a:solidFill>
          <a:ln>
            <a:noFill/>
          </a:ln>
        </p:spPr>
        <p:txBody>
          <a:bodyPr anchorCtr="0" anchor="ctr" bIns="91425" lIns="45700" spcFirstLastPara="1" rIns="91425" wrap="square" tIns="91425">
            <a:noAutofit/>
          </a:bodyPr>
          <a:lstStyle>
            <a:lvl1pPr lvl="0" rtl="0" algn="l">
              <a:lnSpc>
                <a:spcPct val="150000"/>
              </a:lnSpc>
              <a:spcBef>
                <a:spcPts val="0"/>
              </a:spcBef>
              <a:spcAft>
                <a:spcPts val="0"/>
              </a:spcAft>
              <a:buSzPts val="1800"/>
              <a:buNone/>
              <a:defRPr>
                <a:solidFill>
                  <a:srgbClr val="000000"/>
                </a:solidFill>
                <a:latin typeface="Roboto"/>
                <a:ea typeface="Roboto"/>
                <a:cs typeface="Roboto"/>
                <a:sym typeface="Roboto"/>
              </a:defRPr>
            </a:lvl1pPr>
            <a:lvl2pPr lvl="1" rtl="0" algn="l">
              <a:lnSpc>
                <a:spcPct val="150000"/>
              </a:lnSpc>
              <a:spcBef>
                <a:spcPts val="0"/>
              </a:spcBef>
              <a:spcAft>
                <a:spcPts val="0"/>
              </a:spcAft>
              <a:buSzPts val="1600"/>
              <a:buNone/>
              <a:defRPr>
                <a:solidFill>
                  <a:srgbClr val="000000"/>
                </a:solidFill>
              </a:defRPr>
            </a:lvl2pPr>
            <a:lvl3pPr lvl="2" rtl="0" algn="l">
              <a:lnSpc>
                <a:spcPct val="150000"/>
              </a:lnSpc>
              <a:spcBef>
                <a:spcPts val="0"/>
              </a:spcBef>
              <a:spcAft>
                <a:spcPts val="0"/>
              </a:spcAft>
              <a:buSzPts val="1400"/>
              <a:buNone/>
              <a:defRPr>
                <a:solidFill>
                  <a:srgbClr val="000000"/>
                </a:solidFill>
              </a:defRPr>
            </a:lvl3pPr>
            <a:lvl4pPr lvl="3" rtl="0" algn="l">
              <a:lnSpc>
                <a:spcPct val="150000"/>
              </a:lnSpc>
              <a:spcBef>
                <a:spcPts val="0"/>
              </a:spcBef>
              <a:spcAft>
                <a:spcPts val="0"/>
              </a:spcAft>
              <a:buSzPts val="1200"/>
              <a:buNone/>
              <a:defRPr>
                <a:solidFill>
                  <a:srgbClr val="000000"/>
                </a:solidFill>
              </a:defRPr>
            </a:lvl4pPr>
            <a:lvl5pPr lvl="4" rtl="0" algn="l">
              <a:lnSpc>
                <a:spcPct val="150000"/>
              </a:lnSpc>
              <a:spcBef>
                <a:spcPts val="0"/>
              </a:spcBef>
              <a:spcAft>
                <a:spcPts val="0"/>
              </a:spcAft>
              <a:buSzPts val="1200"/>
              <a:buNone/>
              <a:defRPr>
                <a:solidFill>
                  <a:srgbClr val="000000"/>
                </a:solidFill>
              </a:defRPr>
            </a:lvl5pPr>
            <a:lvl6pPr lvl="5" rtl="0" algn="l">
              <a:lnSpc>
                <a:spcPct val="150000"/>
              </a:lnSpc>
              <a:spcBef>
                <a:spcPts val="0"/>
              </a:spcBef>
              <a:spcAft>
                <a:spcPts val="0"/>
              </a:spcAft>
              <a:buSzPts val="1200"/>
              <a:buNone/>
              <a:defRPr>
                <a:solidFill>
                  <a:srgbClr val="000000"/>
                </a:solidFill>
              </a:defRPr>
            </a:lvl6pPr>
            <a:lvl7pPr lvl="6" rtl="0" algn="l">
              <a:lnSpc>
                <a:spcPct val="150000"/>
              </a:lnSpc>
              <a:spcBef>
                <a:spcPts val="0"/>
              </a:spcBef>
              <a:spcAft>
                <a:spcPts val="0"/>
              </a:spcAft>
              <a:buSzPts val="1200"/>
              <a:buNone/>
              <a:defRPr>
                <a:solidFill>
                  <a:srgbClr val="000000"/>
                </a:solidFill>
              </a:defRPr>
            </a:lvl7pPr>
            <a:lvl8pPr lvl="7" rtl="0" algn="l">
              <a:lnSpc>
                <a:spcPct val="150000"/>
              </a:lnSpc>
              <a:spcBef>
                <a:spcPts val="0"/>
              </a:spcBef>
              <a:spcAft>
                <a:spcPts val="0"/>
              </a:spcAft>
              <a:buSzPts val="1200"/>
              <a:buNone/>
              <a:defRPr>
                <a:solidFill>
                  <a:srgbClr val="000000"/>
                </a:solidFill>
              </a:defRPr>
            </a:lvl8pPr>
            <a:lvl9pPr lvl="8" rtl="0" algn="l">
              <a:lnSpc>
                <a:spcPct val="150000"/>
              </a:lnSpc>
              <a:spcBef>
                <a:spcPts val="0"/>
              </a:spcBef>
              <a:spcAft>
                <a:spcPts val="0"/>
              </a:spcAft>
              <a:buSzPts val="1200"/>
              <a:buNone/>
              <a:defRPr>
                <a:solidFill>
                  <a:srgbClr val="000000"/>
                </a:solidFill>
              </a:defRPr>
            </a:lvl9pPr>
          </a:lstStyle>
          <a:p/>
        </p:txBody>
      </p:sp>
      <p:sp>
        <p:nvSpPr>
          <p:cNvPr id="165" name="Google Shape;165;p22"/>
          <p:cNvSpPr txBox="1"/>
          <p:nvPr>
            <p:ph idx="2" type="subTitle"/>
          </p:nvPr>
        </p:nvSpPr>
        <p:spPr>
          <a:xfrm>
            <a:off x="872325" y="3731483"/>
            <a:ext cx="2756400" cy="175500"/>
          </a:xfrm>
          <a:prstGeom prst="rect">
            <a:avLst/>
          </a:prstGeom>
          <a:noFill/>
          <a:ln>
            <a:noFill/>
          </a:ln>
        </p:spPr>
        <p:txBody>
          <a:bodyPr anchorCtr="0" anchor="ctr" bIns="91425" lIns="0" spcFirstLastPara="1" rIns="91425" wrap="square" tIns="91425">
            <a:noAutofit/>
          </a:bodyPr>
          <a:lstStyle>
            <a:lvl1pPr lvl="0" rtl="0" algn="l">
              <a:lnSpc>
                <a:spcPct val="150000"/>
              </a:lnSpc>
              <a:spcBef>
                <a:spcPts val="0"/>
              </a:spcBef>
              <a:spcAft>
                <a:spcPts val="0"/>
              </a:spcAft>
              <a:buSzPts val="1800"/>
              <a:buNone/>
              <a:defRPr sz="1000">
                <a:solidFill>
                  <a:srgbClr val="434343"/>
                </a:solidFill>
                <a:latin typeface="Roboto"/>
                <a:ea typeface="Roboto"/>
                <a:cs typeface="Roboto"/>
                <a:sym typeface="Roboto"/>
              </a:defRPr>
            </a:lvl1pPr>
            <a:lvl2pPr lvl="1" rtl="0" algn="l">
              <a:lnSpc>
                <a:spcPct val="150000"/>
              </a:lnSpc>
              <a:spcBef>
                <a:spcPts val="0"/>
              </a:spcBef>
              <a:spcAft>
                <a:spcPts val="0"/>
              </a:spcAft>
              <a:buSzPts val="1600"/>
              <a:buNone/>
              <a:defRPr/>
            </a:lvl2pPr>
            <a:lvl3pPr lvl="2" rtl="0" algn="l">
              <a:lnSpc>
                <a:spcPct val="150000"/>
              </a:lnSpc>
              <a:spcBef>
                <a:spcPts val="0"/>
              </a:spcBef>
              <a:spcAft>
                <a:spcPts val="0"/>
              </a:spcAft>
              <a:buSzPts val="1400"/>
              <a:buNone/>
              <a:defRPr/>
            </a:lvl3pPr>
            <a:lvl4pPr lvl="3" rtl="0" algn="l">
              <a:lnSpc>
                <a:spcPct val="150000"/>
              </a:lnSpc>
              <a:spcBef>
                <a:spcPts val="0"/>
              </a:spcBef>
              <a:spcAft>
                <a:spcPts val="0"/>
              </a:spcAft>
              <a:buSzPts val="1200"/>
              <a:buNone/>
              <a:defRPr/>
            </a:lvl4pPr>
            <a:lvl5pPr lvl="4" rtl="0" algn="l">
              <a:lnSpc>
                <a:spcPct val="150000"/>
              </a:lnSpc>
              <a:spcBef>
                <a:spcPts val="0"/>
              </a:spcBef>
              <a:spcAft>
                <a:spcPts val="0"/>
              </a:spcAft>
              <a:buSzPts val="1200"/>
              <a:buNone/>
              <a:defRPr/>
            </a:lvl5pPr>
            <a:lvl6pPr lvl="5" rtl="0" algn="l">
              <a:lnSpc>
                <a:spcPct val="150000"/>
              </a:lnSpc>
              <a:spcBef>
                <a:spcPts val="0"/>
              </a:spcBef>
              <a:spcAft>
                <a:spcPts val="0"/>
              </a:spcAft>
              <a:buSzPts val="1200"/>
              <a:buNone/>
              <a:defRPr/>
            </a:lvl6pPr>
            <a:lvl7pPr lvl="6" rtl="0" algn="l">
              <a:lnSpc>
                <a:spcPct val="150000"/>
              </a:lnSpc>
              <a:spcBef>
                <a:spcPts val="0"/>
              </a:spcBef>
              <a:spcAft>
                <a:spcPts val="0"/>
              </a:spcAft>
              <a:buSzPts val="1200"/>
              <a:buNone/>
              <a:defRPr/>
            </a:lvl7pPr>
            <a:lvl8pPr lvl="7" rtl="0" algn="l">
              <a:lnSpc>
                <a:spcPct val="150000"/>
              </a:lnSpc>
              <a:spcBef>
                <a:spcPts val="0"/>
              </a:spcBef>
              <a:spcAft>
                <a:spcPts val="0"/>
              </a:spcAft>
              <a:buSzPts val="1200"/>
              <a:buNone/>
              <a:defRPr/>
            </a:lvl8pPr>
            <a:lvl9pPr lvl="8" rtl="0" algn="l">
              <a:lnSpc>
                <a:spcPct val="150000"/>
              </a:lnSpc>
              <a:spcBef>
                <a:spcPts val="0"/>
              </a:spcBef>
              <a:spcAft>
                <a:spcPts val="0"/>
              </a:spcAft>
              <a:buSzPts val="1200"/>
              <a:buNone/>
              <a:defRPr/>
            </a:lvl9pPr>
          </a:lstStyle>
          <a:p/>
        </p:txBody>
      </p:sp>
      <p:sp>
        <p:nvSpPr>
          <p:cNvPr id="166" name="Google Shape;166;p22"/>
          <p:cNvSpPr txBox="1"/>
          <p:nvPr>
            <p:ph idx="3" type="subTitle"/>
          </p:nvPr>
        </p:nvSpPr>
        <p:spPr>
          <a:xfrm>
            <a:off x="872325" y="4083275"/>
            <a:ext cx="2664900" cy="321600"/>
          </a:xfrm>
          <a:prstGeom prst="rect">
            <a:avLst/>
          </a:prstGeom>
          <a:noFill/>
          <a:ln>
            <a:noFill/>
          </a:ln>
        </p:spPr>
        <p:txBody>
          <a:bodyPr anchorCtr="0" anchor="t" bIns="91425" lIns="0" spcFirstLastPara="1" rIns="91425" wrap="square" tIns="91425">
            <a:noAutofit/>
          </a:bodyPr>
          <a:lstStyle>
            <a:lvl1pPr lvl="0" rtl="0" algn="l">
              <a:lnSpc>
                <a:spcPct val="150000"/>
              </a:lnSpc>
              <a:spcBef>
                <a:spcPts val="0"/>
              </a:spcBef>
              <a:spcAft>
                <a:spcPts val="0"/>
              </a:spcAft>
              <a:buSzPts val="1800"/>
              <a:buNone/>
              <a:defRPr sz="1000">
                <a:solidFill>
                  <a:srgbClr val="FF7300"/>
                </a:solidFill>
                <a:latin typeface="Roboto"/>
                <a:ea typeface="Roboto"/>
                <a:cs typeface="Roboto"/>
                <a:sym typeface="Roboto"/>
              </a:defRPr>
            </a:lvl1pPr>
            <a:lvl2pPr lvl="1" rtl="0" algn="l">
              <a:lnSpc>
                <a:spcPct val="150000"/>
              </a:lnSpc>
              <a:spcBef>
                <a:spcPts val="0"/>
              </a:spcBef>
              <a:spcAft>
                <a:spcPts val="0"/>
              </a:spcAft>
              <a:buSzPts val="1600"/>
              <a:buNone/>
              <a:defRPr sz="1000">
                <a:solidFill>
                  <a:srgbClr val="54C3C3"/>
                </a:solidFill>
                <a:latin typeface="Roboto Light"/>
                <a:ea typeface="Roboto Light"/>
                <a:cs typeface="Roboto Light"/>
                <a:sym typeface="Roboto Light"/>
              </a:defRPr>
            </a:lvl2pPr>
            <a:lvl3pPr lvl="2" rtl="0" algn="l">
              <a:lnSpc>
                <a:spcPct val="150000"/>
              </a:lnSpc>
              <a:spcBef>
                <a:spcPts val="0"/>
              </a:spcBef>
              <a:spcAft>
                <a:spcPts val="0"/>
              </a:spcAft>
              <a:buSzPts val="1400"/>
              <a:buNone/>
              <a:defRPr sz="1000">
                <a:solidFill>
                  <a:srgbClr val="54C3C3"/>
                </a:solidFill>
                <a:latin typeface="Roboto Light"/>
                <a:ea typeface="Roboto Light"/>
                <a:cs typeface="Roboto Light"/>
                <a:sym typeface="Roboto Light"/>
              </a:defRPr>
            </a:lvl3pPr>
            <a:lvl4pPr lvl="3"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4pPr>
            <a:lvl5pPr lvl="4"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5pPr>
            <a:lvl6pPr lvl="5"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6pPr>
            <a:lvl7pPr lvl="6"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7pPr>
            <a:lvl8pPr lvl="7"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8pPr>
            <a:lvl9pPr lvl="8"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9pPr>
          </a:lstStyle>
          <a:p/>
        </p:txBody>
      </p:sp>
      <p:pic>
        <p:nvPicPr>
          <p:cNvPr id="167" name="Google Shape;167;p22"/>
          <p:cNvPicPr preferRelativeResize="0"/>
          <p:nvPr/>
        </p:nvPicPr>
        <p:blipFill rotWithShape="1">
          <a:blip r:embed="rId3">
            <a:alphaModFix/>
          </a:blip>
          <a:srcRect b="0" l="0" r="0" t="0"/>
          <a:stretch/>
        </p:blipFill>
        <p:spPr>
          <a:xfrm>
            <a:off x="935799" y="945199"/>
            <a:ext cx="814577" cy="321600"/>
          </a:xfrm>
          <a:prstGeom prst="rect">
            <a:avLst/>
          </a:prstGeom>
          <a:noFill/>
          <a:ln>
            <a:noFill/>
          </a:ln>
        </p:spPr>
      </p:pic>
    </p:spTree>
  </p:cSld>
  <p:clrMapOvr>
    <a:masterClrMapping/>
  </p:clrMapOvr>
  <p:extLst>
    <p:ext uri="{DCECCB84-F9BA-43D5-87BE-67443E8EF086}">
      <p15:sldGuideLst>
        <p15:guide id="1" orient="horz" pos="103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Image slide 2">
  <p:cSld name="CUSTOM_2">
    <p:spTree>
      <p:nvGrpSpPr>
        <p:cNvPr id="168" name="Shape 168"/>
        <p:cNvGrpSpPr/>
        <p:nvPr/>
      </p:nvGrpSpPr>
      <p:grpSpPr>
        <a:xfrm>
          <a:off x="0" y="0"/>
          <a:ext cx="0" cy="0"/>
          <a:chOff x="0" y="0"/>
          <a:chExt cx="0" cy="0"/>
        </a:xfrm>
      </p:grpSpPr>
      <p:sp>
        <p:nvSpPr>
          <p:cNvPr id="169" name="Google Shape;169;p23"/>
          <p:cNvSpPr/>
          <p:nvPr/>
        </p:nvSpPr>
        <p:spPr>
          <a:xfrm>
            <a:off x="0" y="0"/>
            <a:ext cx="4129800" cy="51435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999999"/>
                </a:solidFill>
                <a:latin typeface="Roboto"/>
                <a:ea typeface="Roboto"/>
                <a:cs typeface="Roboto"/>
                <a:sym typeface="Roboto"/>
              </a:rPr>
              <a:t>Image Area</a:t>
            </a:r>
            <a:endParaRPr b="0" i="0" sz="1800" u="none" cap="none" strike="noStrike">
              <a:solidFill>
                <a:srgbClr val="999999"/>
              </a:solidFill>
              <a:latin typeface="Roboto"/>
              <a:ea typeface="Roboto"/>
              <a:cs typeface="Roboto"/>
              <a:sym typeface="Roboto"/>
            </a:endParaRPr>
          </a:p>
        </p:txBody>
      </p:sp>
      <p:sp>
        <p:nvSpPr>
          <p:cNvPr id="170" name="Google Shape;170;p23"/>
          <p:cNvSpPr txBox="1"/>
          <p:nvPr>
            <p:ph type="title"/>
          </p:nvPr>
        </p:nvSpPr>
        <p:spPr>
          <a:xfrm>
            <a:off x="4542050" y="558000"/>
            <a:ext cx="4111800" cy="474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Font typeface="Roboto"/>
              <a:buNone/>
              <a:defRPr sz="2100">
                <a:latin typeface="Roboto"/>
                <a:ea typeface="Roboto"/>
                <a:cs typeface="Roboto"/>
                <a:sym typeface="Roboto"/>
              </a:defRPr>
            </a:lvl1pPr>
            <a:lvl2pPr lvl="1"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2pPr>
            <a:lvl3pPr lvl="2"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3pPr>
            <a:lvl4pPr lvl="3"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4pPr>
            <a:lvl5pPr lvl="4"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5pPr>
            <a:lvl6pPr lvl="5"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6pPr>
            <a:lvl7pPr lvl="6"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7pPr>
            <a:lvl8pPr lvl="7"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8pPr>
            <a:lvl9pPr lvl="8" rtl="0" algn="l">
              <a:lnSpc>
                <a:spcPct val="100000"/>
              </a:lnSpc>
              <a:spcBef>
                <a:spcPts val="0"/>
              </a:spcBef>
              <a:spcAft>
                <a:spcPts val="0"/>
              </a:spcAft>
              <a:buClr>
                <a:srgbClr val="B7B7B7"/>
              </a:buClr>
              <a:buSzPts val="2400"/>
              <a:buFont typeface="Roboto Medium"/>
              <a:buNone/>
              <a:defRPr sz="2400">
                <a:solidFill>
                  <a:srgbClr val="B7B7B7"/>
                </a:solidFill>
                <a:latin typeface="Roboto Medium"/>
                <a:ea typeface="Roboto Medium"/>
                <a:cs typeface="Roboto Medium"/>
                <a:sym typeface="Roboto Medium"/>
              </a:defRPr>
            </a:lvl9pPr>
          </a:lstStyle>
          <a:p/>
        </p:txBody>
      </p:sp>
      <p:sp>
        <p:nvSpPr>
          <p:cNvPr id="171" name="Google Shape;171;p23"/>
          <p:cNvSpPr txBox="1"/>
          <p:nvPr>
            <p:ph idx="1" type="body"/>
          </p:nvPr>
        </p:nvSpPr>
        <p:spPr>
          <a:xfrm>
            <a:off x="4560072" y="1261200"/>
            <a:ext cx="4111800" cy="3324300"/>
          </a:xfrm>
          <a:prstGeom prst="rect">
            <a:avLst/>
          </a:prstGeom>
          <a:noFill/>
          <a:ln>
            <a:noFill/>
          </a:ln>
        </p:spPr>
        <p:txBody>
          <a:bodyPr anchorCtr="0" anchor="t" bIns="91425" lIns="91425" spcFirstLastPara="1" rIns="91425" wrap="square" tIns="91425">
            <a:noAutofit/>
          </a:bodyPr>
          <a:lstStyle>
            <a:lvl1pPr indent="-342900" lvl="0" marL="457200" rtl="0" algn="l">
              <a:lnSpc>
                <a:spcPct val="150000"/>
              </a:lnSpc>
              <a:spcBef>
                <a:spcPts val="0"/>
              </a:spcBef>
              <a:spcAft>
                <a:spcPts val="0"/>
              </a:spcAft>
              <a:buClr>
                <a:srgbClr val="555555"/>
              </a:buClr>
              <a:buSzPts val="1800"/>
              <a:buFont typeface="Roboto Light"/>
              <a:buChar char="●"/>
              <a:defRPr sz="1800">
                <a:solidFill>
                  <a:srgbClr val="555555"/>
                </a:solidFill>
                <a:latin typeface="Roboto Light"/>
                <a:ea typeface="Roboto Light"/>
                <a:cs typeface="Roboto Light"/>
                <a:sym typeface="Roboto Light"/>
              </a:defRPr>
            </a:lvl1pPr>
            <a:lvl2pPr indent="-330200" lvl="1" marL="914400" rtl="0" algn="l">
              <a:lnSpc>
                <a:spcPct val="150000"/>
              </a:lnSpc>
              <a:spcBef>
                <a:spcPts val="0"/>
              </a:spcBef>
              <a:spcAft>
                <a:spcPts val="0"/>
              </a:spcAft>
              <a:buClr>
                <a:srgbClr val="555555"/>
              </a:buClr>
              <a:buSzPts val="1600"/>
              <a:buFont typeface="Roboto Light"/>
              <a:buChar char="○"/>
              <a:defRPr sz="1600">
                <a:solidFill>
                  <a:srgbClr val="555555"/>
                </a:solidFill>
                <a:latin typeface="Roboto Light"/>
                <a:ea typeface="Roboto Light"/>
                <a:cs typeface="Roboto Light"/>
                <a:sym typeface="Roboto Light"/>
              </a:defRPr>
            </a:lvl2pPr>
            <a:lvl3pPr indent="-317500" lvl="2" marL="1371600" rtl="0" algn="l">
              <a:lnSpc>
                <a:spcPct val="150000"/>
              </a:lnSpc>
              <a:spcBef>
                <a:spcPts val="0"/>
              </a:spcBef>
              <a:spcAft>
                <a:spcPts val="0"/>
              </a:spcAft>
              <a:buClr>
                <a:srgbClr val="555555"/>
              </a:buClr>
              <a:buSzPts val="1400"/>
              <a:buFont typeface="Roboto Light"/>
              <a:buChar char="■"/>
              <a:defRPr>
                <a:solidFill>
                  <a:srgbClr val="555555"/>
                </a:solidFill>
                <a:latin typeface="Roboto Light"/>
                <a:ea typeface="Roboto Light"/>
                <a:cs typeface="Roboto Light"/>
                <a:sym typeface="Roboto Light"/>
              </a:defRPr>
            </a:lvl3pPr>
            <a:lvl4pPr indent="-304800" lvl="3" marL="1828800" rtl="0" algn="l">
              <a:lnSpc>
                <a:spcPct val="150000"/>
              </a:lnSpc>
              <a:spcBef>
                <a:spcPts val="0"/>
              </a:spcBef>
              <a:spcAft>
                <a:spcPts val="0"/>
              </a:spcAft>
              <a:buClr>
                <a:srgbClr val="555555"/>
              </a:buClr>
              <a:buSzPts val="1200"/>
              <a:buFont typeface="Roboto Light"/>
              <a:buChar char="●"/>
              <a:defRPr>
                <a:solidFill>
                  <a:srgbClr val="555555"/>
                </a:solidFill>
                <a:latin typeface="Roboto Light"/>
                <a:ea typeface="Roboto Light"/>
                <a:cs typeface="Roboto Light"/>
                <a:sym typeface="Roboto Light"/>
              </a:defRPr>
            </a:lvl4pPr>
            <a:lvl5pPr indent="-304800" lvl="4" marL="2286000" rtl="0" algn="l">
              <a:lnSpc>
                <a:spcPct val="150000"/>
              </a:lnSpc>
              <a:spcBef>
                <a:spcPts val="0"/>
              </a:spcBef>
              <a:spcAft>
                <a:spcPts val="0"/>
              </a:spcAft>
              <a:buClr>
                <a:srgbClr val="555555"/>
              </a:buClr>
              <a:buSzPts val="1200"/>
              <a:buFont typeface="Roboto Light"/>
              <a:buChar char="○"/>
              <a:defRPr>
                <a:solidFill>
                  <a:srgbClr val="555555"/>
                </a:solidFill>
                <a:latin typeface="Roboto Light"/>
                <a:ea typeface="Roboto Light"/>
                <a:cs typeface="Roboto Light"/>
                <a:sym typeface="Roboto Light"/>
              </a:defRPr>
            </a:lvl5pPr>
            <a:lvl6pPr indent="-304800" lvl="5" marL="2743200" rtl="0" algn="l">
              <a:lnSpc>
                <a:spcPct val="150000"/>
              </a:lnSpc>
              <a:spcBef>
                <a:spcPts val="0"/>
              </a:spcBef>
              <a:spcAft>
                <a:spcPts val="0"/>
              </a:spcAft>
              <a:buClr>
                <a:srgbClr val="555555"/>
              </a:buClr>
              <a:buSzPts val="1200"/>
              <a:buFont typeface="Roboto Light"/>
              <a:buChar char="■"/>
              <a:defRPr>
                <a:solidFill>
                  <a:srgbClr val="555555"/>
                </a:solidFill>
                <a:latin typeface="Roboto Light"/>
                <a:ea typeface="Roboto Light"/>
                <a:cs typeface="Roboto Light"/>
                <a:sym typeface="Roboto Light"/>
              </a:defRPr>
            </a:lvl6pPr>
            <a:lvl7pPr indent="-304800" lvl="6" marL="3200400" rtl="0" algn="l">
              <a:lnSpc>
                <a:spcPct val="150000"/>
              </a:lnSpc>
              <a:spcBef>
                <a:spcPts val="0"/>
              </a:spcBef>
              <a:spcAft>
                <a:spcPts val="0"/>
              </a:spcAft>
              <a:buClr>
                <a:srgbClr val="555555"/>
              </a:buClr>
              <a:buSzPts val="1200"/>
              <a:buFont typeface="Roboto Light"/>
              <a:buChar char="●"/>
              <a:defRPr>
                <a:solidFill>
                  <a:srgbClr val="555555"/>
                </a:solidFill>
                <a:latin typeface="Roboto Light"/>
                <a:ea typeface="Roboto Light"/>
                <a:cs typeface="Roboto Light"/>
                <a:sym typeface="Roboto Light"/>
              </a:defRPr>
            </a:lvl7pPr>
            <a:lvl8pPr indent="-304800" lvl="7" marL="3657600" rtl="0" algn="l">
              <a:lnSpc>
                <a:spcPct val="150000"/>
              </a:lnSpc>
              <a:spcBef>
                <a:spcPts val="0"/>
              </a:spcBef>
              <a:spcAft>
                <a:spcPts val="0"/>
              </a:spcAft>
              <a:buClr>
                <a:srgbClr val="555555"/>
              </a:buClr>
              <a:buSzPts val="1200"/>
              <a:buFont typeface="Roboto Light"/>
              <a:buChar char="○"/>
              <a:defRPr>
                <a:solidFill>
                  <a:srgbClr val="555555"/>
                </a:solidFill>
                <a:latin typeface="Roboto Light"/>
                <a:ea typeface="Roboto Light"/>
                <a:cs typeface="Roboto Light"/>
                <a:sym typeface="Roboto Light"/>
              </a:defRPr>
            </a:lvl8pPr>
            <a:lvl9pPr indent="-304800" lvl="8" marL="4114800" rtl="0" algn="l">
              <a:lnSpc>
                <a:spcPct val="150000"/>
              </a:lnSpc>
              <a:spcBef>
                <a:spcPts val="0"/>
              </a:spcBef>
              <a:spcAft>
                <a:spcPts val="0"/>
              </a:spcAft>
              <a:buClr>
                <a:srgbClr val="555555"/>
              </a:buClr>
              <a:buSzPts val="1200"/>
              <a:buFont typeface="Roboto Light"/>
              <a:buChar char="■"/>
              <a:defRPr>
                <a:solidFill>
                  <a:srgbClr val="555555"/>
                </a:solidFill>
                <a:latin typeface="Roboto Light"/>
                <a:ea typeface="Roboto Light"/>
                <a:cs typeface="Roboto Light"/>
                <a:sym typeface="Roboto Light"/>
              </a:defRPr>
            </a:lvl9pPr>
          </a:lstStyle>
          <a:p/>
        </p:txBody>
      </p:sp>
      <p:sp>
        <p:nvSpPr>
          <p:cNvPr id="172" name="Google Shape;172;p23"/>
          <p:cNvSpPr/>
          <p:nvPr/>
        </p:nvSpPr>
        <p:spPr>
          <a:xfrm>
            <a:off x="4129800" y="4736900"/>
            <a:ext cx="4625700" cy="314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73" name="Shape 173"/>
        <p:cNvGrpSpPr/>
        <p:nvPr/>
      </p:nvGrpSpPr>
      <p:grpSpPr>
        <a:xfrm>
          <a:off x="0" y="0"/>
          <a:ext cx="0" cy="0"/>
          <a:chOff x="0" y="0"/>
          <a:chExt cx="0" cy="0"/>
        </a:xfrm>
      </p:grpSpPr>
      <p:sp>
        <p:nvSpPr>
          <p:cNvPr id="174" name="Google Shape;174;p24"/>
          <p:cNvSpPr txBox="1"/>
          <p:nvPr>
            <p:ph type="title"/>
          </p:nvPr>
        </p:nvSpPr>
        <p:spPr>
          <a:xfrm>
            <a:off x="457319" y="205979"/>
            <a:ext cx="82293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SzPts val="2800"/>
              <a:buNone/>
              <a:defRPr b="1" i="0" u="none" cap="none" strike="noStrike">
                <a:solidFill>
                  <a:srgbClr val="FF5000"/>
                </a:solidFill>
                <a:latin typeface="Nunito Sans"/>
                <a:ea typeface="Nunito Sans"/>
                <a:cs typeface="Nunito Sans"/>
                <a:sym typeface="Nunito Sans"/>
              </a:defRPr>
            </a:lvl1pPr>
            <a:lvl2pPr lvl="1" marR="0" rtl="0" algn="ctr">
              <a:lnSpc>
                <a:spcPct val="10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75" name="Google Shape;175;p24"/>
          <p:cNvSpPr txBox="1"/>
          <p:nvPr>
            <p:ph idx="12" type="sldNum"/>
          </p:nvPr>
        </p:nvSpPr>
        <p:spPr>
          <a:xfrm>
            <a:off x="6943606" y="4694053"/>
            <a:ext cx="21330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Main Cover Slide 3">
  <p:cSld name="BLANK_1_1_5">
    <p:bg>
      <p:bgPr>
        <a:solidFill>
          <a:srgbClr val="FFFFFF"/>
        </a:solidFill>
      </p:bgPr>
    </p:bg>
    <p:spTree>
      <p:nvGrpSpPr>
        <p:cNvPr id="176" name="Shape 176"/>
        <p:cNvGrpSpPr/>
        <p:nvPr/>
      </p:nvGrpSpPr>
      <p:grpSpPr>
        <a:xfrm>
          <a:off x="0" y="0"/>
          <a:ext cx="0" cy="0"/>
          <a:chOff x="0" y="0"/>
          <a:chExt cx="0" cy="0"/>
        </a:xfrm>
      </p:grpSpPr>
      <p:sp>
        <p:nvSpPr>
          <p:cNvPr id="177" name="Google Shape;177;p25"/>
          <p:cNvSpPr/>
          <p:nvPr/>
        </p:nvSpPr>
        <p:spPr>
          <a:xfrm>
            <a:off x="155600" y="4573350"/>
            <a:ext cx="8706300" cy="53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 name="Google Shape;178;p25"/>
          <p:cNvPicPr preferRelativeResize="0"/>
          <p:nvPr/>
        </p:nvPicPr>
        <p:blipFill rotWithShape="1">
          <a:blip r:embed="rId2">
            <a:alphaModFix/>
          </a:blip>
          <a:srcRect b="0" l="0" r="0" t="0"/>
          <a:stretch/>
        </p:blipFill>
        <p:spPr>
          <a:xfrm>
            <a:off x="0" y="0"/>
            <a:ext cx="9144000" cy="5149397"/>
          </a:xfrm>
          <a:prstGeom prst="rect">
            <a:avLst/>
          </a:prstGeom>
          <a:noFill/>
          <a:ln>
            <a:noFill/>
          </a:ln>
        </p:spPr>
      </p:pic>
      <p:cxnSp>
        <p:nvCxnSpPr>
          <p:cNvPr id="179" name="Google Shape;179;p25"/>
          <p:cNvCxnSpPr/>
          <p:nvPr/>
        </p:nvCxnSpPr>
        <p:spPr>
          <a:xfrm>
            <a:off x="872325" y="4048650"/>
            <a:ext cx="3548100" cy="0"/>
          </a:xfrm>
          <a:prstGeom prst="straightConnector1">
            <a:avLst/>
          </a:prstGeom>
          <a:noFill/>
          <a:ln cap="flat" cmpd="sng" w="9525">
            <a:solidFill>
              <a:srgbClr val="999999"/>
            </a:solidFill>
            <a:prstDash val="solid"/>
            <a:round/>
            <a:headEnd len="sm" w="sm" type="none"/>
            <a:tailEnd len="sm" w="sm" type="none"/>
          </a:ln>
        </p:spPr>
      </p:cxnSp>
      <p:sp>
        <p:nvSpPr>
          <p:cNvPr id="180" name="Google Shape;180;p25"/>
          <p:cNvSpPr txBox="1"/>
          <p:nvPr>
            <p:ph type="title"/>
          </p:nvPr>
        </p:nvSpPr>
        <p:spPr>
          <a:xfrm>
            <a:off x="872325" y="1901250"/>
            <a:ext cx="6130500" cy="652200"/>
          </a:xfrm>
          <a:prstGeom prst="rect">
            <a:avLst/>
          </a:prstGeom>
          <a:noFill/>
          <a:ln>
            <a:noFill/>
          </a:ln>
        </p:spPr>
        <p:txBody>
          <a:bodyPr anchorCtr="0" anchor="ctr" bIns="0" lIns="0" spcFirstLastPara="1" rIns="0" wrap="square" tIns="0">
            <a:noAutofit/>
          </a:bodyPr>
          <a:lstStyle>
            <a:lvl1pPr lvl="0" rtl="0" algn="l">
              <a:lnSpc>
                <a:spcPct val="113000"/>
              </a:lnSpc>
              <a:spcBef>
                <a:spcPts val="0"/>
              </a:spcBef>
              <a:spcAft>
                <a:spcPts val="0"/>
              </a:spcAft>
              <a:buSzPts val="2400"/>
              <a:buNone/>
              <a:defRPr sz="3000">
                <a:solidFill>
                  <a:srgbClr val="434343"/>
                </a:solidFill>
              </a:defRPr>
            </a:lvl1pPr>
            <a:lvl2pPr lvl="1" rtl="0" algn="l">
              <a:lnSpc>
                <a:spcPct val="115000"/>
              </a:lnSpc>
              <a:spcBef>
                <a:spcPts val="0"/>
              </a:spcBef>
              <a:spcAft>
                <a:spcPts val="0"/>
              </a:spcAft>
              <a:buSzPts val="2400"/>
              <a:buNone/>
              <a:defRPr/>
            </a:lvl2pPr>
            <a:lvl3pPr lvl="2" rtl="0" algn="l">
              <a:lnSpc>
                <a:spcPct val="115000"/>
              </a:lnSpc>
              <a:spcBef>
                <a:spcPts val="0"/>
              </a:spcBef>
              <a:spcAft>
                <a:spcPts val="0"/>
              </a:spcAft>
              <a:buSzPts val="2400"/>
              <a:buNone/>
              <a:defRPr/>
            </a:lvl3pPr>
            <a:lvl4pPr lvl="3" rtl="0" algn="l">
              <a:lnSpc>
                <a:spcPct val="115000"/>
              </a:lnSpc>
              <a:spcBef>
                <a:spcPts val="0"/>
              </a:spcBef>
              <a:spcAft>
                <a:spcPts val="0"/>
              </a:spcAft>
              <a:buSzPts val="2400"/>
              <a:buNone/>
              <a:defRPr/>
            </a:lvl4pPr>
            <a:lvl5pPr lvl="4" rtl="0" algn="l">
              <a:lnSpc>
                <a:spcPct val="115000"/>
              </a:lnSpc>
              <a:spcBef>
                <a:spcPts val="0"/>
              </a:spcBef>
              <a:spcAft>
                <a:spcPts val="0"/>
              </a:spcAft>
              <a:buSzPts val="2400"/>
              <a:buNone/>
              <a:defRPr/>
            </a:lvl5pPr>
            <a:lvl6pPr lvl="5" rtl="0" algn="l">
              <a:lnSpc>
                <a:spcPct val="115000"/>
              </a:lnSpc>
              <a:spcBef>
                <a:spcPts val="0"/>
              </a:spcBef>
              <a:spcAft>
                <a:spcPts val="0"/>
              </a:spcAft>
              <a:buSzPts val="2400"/>
              <a:buNone/>
              <a:defRPr/>
            </a:lvl6pPr>
            <a:lvl7pPr lvl="6" rtl="0" algn="l">
              <a:lnSpc>
                <a:spcPct val="115000"/>
              </a:lnSpc>
              <a:spcBef>
                <a:spcPts val="0"/>
              </a:spcBef>
              <a:spcAft>
                <a:spcPts val="0"/>
              </a:spcAft>
              <a:buSzPts val="2400"/>
              <a:buNone/>
              <a:defRPr/>
            </a:lvl7pPr>
            <a:lvl8pPr lvl="7" rtl="0" algn="l">
              <a:lnSpc>
                <a:spcPct val="115000"/>
              </a:lnSpc>
              <a:spcBef>
                <a:spcPts val="0"/>
              </a:spcBef>
              <a:spcAft>
                <a:spcPts val="0"/>
              </a:spcAft>
              <a:buSzPts val="2400"/>
              <a:buNone/>
              <a:defRPr/>
            </a:lvl8pPr>
            <a:lvl9pPr lvl="8" rtl="0" algn="l">
              <a:lnSpc>
                <a:spcPct val="115000"/>
              </a:lnSpc>
              <a:spcBef>
                <a:spcPts val="0"/>
              </a:spcBef>
              <a:spcAft>
                <a:spcPts val="0"/>
              </a:spcAft>
              <a:buSzPts val="2400"/>
              <a:buNone/>
              <a:defRPr/>
            </a:lvl9pPr>
          </a:lstStyle>
          <a:p/>
        </p:txBody>
      </p:sp>
      <p:sp>
        <p:nvSpPr>
          <p:cNvPr id="181" name="Google Shape;181;p25"/>
          <p:cNvSpPr txBox="1"/>
          <p:nvPr>
            <p:ph idx="1" type="subTitle"/>
          </p:nvPr>
        </p:nvSpPr>
        <p:spPr>
          <a:xfrm>
            <a:off x="872325" y="3349436"/>
            <a:ext cx="3550500" cy="321600"/>
          </a:xfrm>
          <a:prstGeom prst="rect">
            <a:avLst/>
          </a:prstGeom>
          <a:solidFill>
            <a:srgbClr val="FF7300"/>
          </a:solidFill>
          <a:ln>
            <a:noFill/>
          </a:ln>
        </p:spPr>
        <p:txBody>
          <a:bodyPr anchorCtr="0" anchor="ctr" bIns="91425" lIns="45700" spcFirstLastPara="1" rIns="91425" wrap="square" tIns="91425">
            <a:noAutofit/>
          </a:bodyPr>
          <a:lstStyle>
            <a:lvl1pPr lvl="0" rtl="0" algn="l">
              <a:lnSpc>
                <a:spcPct val="150000"/>
              </a:lnSpc>
              <a:spcBef>
                <a:spcPts val="0"/>
              </a:spcBef>
              <a:spcAft>
                <a:spcPts val="0"/>
              </a:spcAft>
              <a:buSzPts val="1800"/>
              <a:buNone/>
              <a:defRPr>
                <a:solidFill>
                  <a:srgbClr val="000000"/>
                </a:solidFill>
                <a:latin typeface="Roboto"/>
                <a:ea typeface="Roboto"/>
                <a:cs typeface="Roboto"/>
                <a:sym typeface="Roboto"/>
              </a:defRPr>
            </a:lvl1pPr>
            <a:lvl2pPr lvl="1" rtl="0" algn="l">
              <a:lnSpc>
                <a:spcPct val="150000"/>
              </a:lnSpc>
              <a:spcBef>
                <a:spcPts val="0"/>
              </a:spcBef>
              <a:spcAft>
                <a:spcPts val="0"/>
              </a:spcAft>
              <a:buSzPts val="1600"/>
              <a:buNone/>
              <a:defRPr>
                <a:solidFill>
                  <a:srgbClr val="000000"/>
                </a:solidFill>
              </a:defRPr>
            </a:lvl2pPr>
            <a:lvl3pPr lvl="2" rtl="0" algn="l">
              <a:lnSpc>
                <a:spcPct val="150000"/>
              </a:lnSpc>
              <a:spcBef>
                <a:spcPts val="0"/>
              </a:spcBef>
              <a:spcAft>
                <a:spcPts val="0"/>
              </a:spcAft>
              <a:buSzPts val="1400"/>
              <a:buNone/>
              <a:defRPr>
                <a:solidFill>
                  <a:srgbClr val="000000"/>
                </a:solidFill>
              </a:defRPr>
            </a:lvl3pPr>
            <a:lvl4pPr lvl="3" rtl="0" algn="l">
              <a:lnSpc>
                <a:spcPct val="150000"/>
              </a:lnSpc>
              <a:spcBef>
                <a:spcPts val="0"/>
              </a:spcBef>
              <a:spcAft>
                <a:spcPts val="0"/>
              </a:spcAft>
              <a:buSzPts val="1200"/>
              <a:buNone/>
              <a:defRPr>
                <a:solidFill>
                  <a:srgbClr val="000000"/>
                </a:solidFill>
              </a:defRPr>
            </a:lvl4pPr>
            <a:lvl5pPr lvl="4" rtl="0" algn="l">
              <a:lnSpc>
                <a:spcPct val="150000"/>
              </a:lnSpc>
              <a:spcBef>
                <a:spcPts val="0"/>
              </a:spcBef>
              <a:spcAft>
                <a:spcPts val="0"/>
              </a:spcAft>
              <a:buSzPts val="1200"/>
              <a:buNone/>
              <a:defRPr>
                <a:solidFill>
                  <a:srgbClr val="000000"/>
                </a:solidFill>
              </a:defRPr>
            </a:lvl5pPr>
            <a:lvl6pPr lvl="5" rtl="0" algn="l">
              <a:lnSpc>
                <a:spcPct val="150000"/>
              </a:lnSpc>
              <a:spcBef>
                <a:spcPts val="0"/>
              </a:spcBef>
              <a:spcAft>
                <a:spcPts val="0"/>
              </a:spcAft>
              <a:buSzPts val="1200"/>
              <a:buNone/>
              <a:defRPr>
                <a:solidFill>
                  <a:srgbClr val="000000"/>
                </a:solidFill>
              </a:defRPr>
            </a:lvl6pPr>
            <a:lvl7pPr lvl="6" rtl="0" algn="l">
              <a:lnSpc>
                <a:spcPct val="150000"/>
              </a:lnSpc>
              <a:spcBef>
                <a:spcPts val="0"/>
              </a:spcBef>
              <a:spcAft>
                <a:spcPts val="0"/>
              </a:spcAft>
              <a:buSzPts val="1200"/>
              <a:buNone/>
              <a:defRPr>
                <a:solidFill>
                  <a:srgbClr val="000000"/>
                </a:solidFill>
              </a:defRPr>
            </a:lvl7pPr>
            <a:lvl8pPr lvl="7" rtl="0" algn="l">
              <a:lnSpc>
                <a:spcPct val="150000"/>
              </a:lnSpc>
              <a:spcBef>
                <a:spcPts val="0"/>
              </a:spcBef>
              <a:spcAft>
                <a:spcPts val="0"/>
              </a:spcAft>
              <a:buSzPts val="1200"/>
              <a:buNone/>
              <a:defRPr>
                <a:solidFill>
                  <a:srgbClr val="000000"/>
                </a:solidFill>
              </a:defRPr>
            </a:lvl8pPr>
            <a:lvl9pPr lvl="8" rtl="0" algn="l">
              <a:lnSpc>
                <a:spcPct val="150000"/>
              </a:lnSpc>
              <a:spcBef>
                <a:spcPts val="0"/>
              </a:spcBef>
              <a:spcAft>
                <a:spcPts val="0"/>
              </a:spcAft>
              <a:buSzPts val="1200"/>
              <a:buNone/>
              <a:defRPr>
                <a:solidFill>
                  <a:srgbClr val="000000"/>
                </a:solidFill>
              </a:defRPr>
            </a:lvl9pPr>
          </a:lstStyle>
          <a:p/>
        </p:txBody>
      </p:sp>
      <p:sp>
        <p:nvSpPr>
          <p:cNvPr id="182" name="Google Shape;182;p25"/>
          <p:cNvSpPr txBox="1"/>
          <p:nvPr>
            <p:ph idx="2" type="subTitle"/>
          </p:nvPr>
        </p:nvSpPr>
        <p:spPr>
          <a:xfrm>
            <a:off x="872325" y="3731483"/>
            <a:ext cx="2756400" cy="175500"/>
          </a:xfrm>
          <a:prstGeom prst="rect">
            <a:avLst/>
          </a:prstGeom>
          <a:noFill/>
          <a:ln>
            <a:noFill/>
          </a:ln>
        </p:spPr>
        <p:txBody>
          <a:bodyPr anchorCtr="0" anchor="ctr" bIns="91425" lIns="0" spcFirstLastPara="1" rIns="91425" wrap="square" tIns="91425">
            <a:noAutofit/>
          </a:bodyPr>
          <a:lstStyle>
            <a:lvl1pPr lvl="0" rtl="0" algn="l">
              <a:lnSpc>
                <a:spcPct val="150000"/>
              </a:lnSpc>
              <a:spcBef>
                <a:spcPts val="0"/>
              </a:spcBef>
              <a:spcAft>
                <a:spcPts val="0"/>
              </a:spcAft>
              <a:buSzPts val="1800"/>
              <a:buNone/>
              <a:defRPr sz="1000">
                <a:solidFill>
                  <a:srgbClr val="434343"/>
                </a:solidFill>
                <a:latin typeface="Roboto"/>
                <a:ea typeface="Roboto"/>
                <a:cs typeface="Roboto"/>
                <a:sym typeface="Roboto"/>
              </a:defRPr>
            </a:lvl1pPr>
            <a:lvl2pPr lvl="1" rtl="0" algn="l">
              <a:lnSpc>
                <a:spcPct val="150000"/>
              </a:lnSpc>
              <a:spcBef>
                <a:spcPts val="0"/>
              </a:spcBef>
              <a:spcAft>
                <a:spcPts val="0"/>
              </a:spcAft>
              <a:buSzPts val="1600"/>
              <a:buNone/>
              <a:defRPr/>
            </a:lvl2pPr>
            <a:lvl3pPr lvl="2" rtl="0" algn="l">
              <a:lnSpc>
                <a:spcPct val="150000"/>
              </a:lnSpc>
              <a:spcBef>
                <a:spcPts val="0"/>
              </a:spcBef>
              <a:spcAft>
                <a:spcPts val="0"/>
              </a:spcAft>
              <a:buSzPts val="1400"/>
              <a:buNone/>
              <a:defRPr/>
            </a:lvl3pPr>
            <a:lvl4pPr lvl="3" rtl="0" algn="l">
              <a:lnSpc>
                <a:spcPct val="150000"/>
              </a:lnSpc>
              <a:spcBef>
                <a:spcPts val="0"/>
              </a:spcBef>
              <a:spcAft>
                <a:spcPts val="0"/>
              </a:spcAft>
              <a:buSzPts val="1200"/>
              <a:buNone/>
              <a:defRPr/>
            </a:lvl4pPr>
            <a:lvl5pPr lvl="4" rtl="0" algn="l">
              <a:lnSpc>
                <a:spcPct val="150000"/>
              </a:lnSpc>
              <a:spcBef>
                <a:spcPts val="0"/>
              </a:spcBef>
              <a:spcAft>
                <a:spcPts val="0"/>
              </a:spcAft>
              <a:buSzPts val="1200"/>
              <a:buNone/>
              <a:defRPr/>
            </a:lvl5pPr>
            <a:lvl6pPr lvl="5" rtl="0" algn="l">
              <a:lnSpc>
                <a:spcPct val="150000"/>
              </a:lnSpc>
              <a:spcBef>
                <a:spcPts val="0"/>
              </a:spcBef>
              <a:spcAft>
                <a:spcPts val="0"/>
              </a:spcAft>
              <a:buSzPts val="1200"/>
              <a:buNone/>
              <a:defRPr/>
            </a:lvl6pPr>
            <a:lvl7pPr lvl="6" rtl="0" algn="l">
              <a:lnSpc>
                <a:spcPct val="150000"/>
              </a:lnSpc>
              <a:spcBef>
                <a:spcPts val="0"/>
              </a:spcBef>
              <a:spcAft>
                <a:spcPts val="0"/>
              </a:spcAft>
              <a:buSzPts val="1200"/>
              <a:buNone/>
              <a:defRPr/>
            </a:lvl7pPr>
            <a:lvl8pPr lvl="7" rtl="0" algn="l">
              <a:lnSpc>
                <a:spcPct val="150000"/>
              </a:lnSpc>
              <a:spcBef>
                <a:spcPts val="0"/>
              </a:spcBef>
              <a:spcAft>
                <a:spcPts val="0"/>
              </a:spcAft>
              <a:buSzPts val="1200"/>
              <a:buNone/>
              <a:defRPr/>
            </a:lvl8pPr>
            <a:lvl9pPr lvl="8" rtl="0" algn="l">
              <a:lnSpc>
                <a:spcPct val="150000"/>
              </a:lnSpc>
              <a:spcBef>
                <a:spcPts val="0"/>
              </a:spcBef>
              <a:spcAft>
                <a:spcPts val="0"/>
              </a:spcAft>
              <a:buSzPts val="1200"/>
              <a:buNone/>
              <a:defRPr/>
            </a:lvl9pPr>
          </a:lstStyle>
          <a:p/>
        </p:txBody>
      </p:sp>
      <p:sp>
        <p:nvSpPr>
          <p:cNvPr id="183" name="Google Shape;183;p25"/>
          <p:cNvSpPr txBox="1"/>
          <p:nvPr>
            <p:ph idx="3" type="subTitle"/>
          </p:nvPr>
        </p:nvSpPr>
        <p:spPr>
          <a:xfrm>
            <a:off x="872325" y="4083275"/>
            <a:ext cx="2664900" cy="321600"/>
          </a:xfrm>
          <a:prstGeom prst="rect">
            <a:avLst/>
          </a:prstGeom>
          <a:noFill/>
          <a:ln>
            <a:noFill/>
          </a:ln>
        </p:spPr>
        <p:txBody>
          <a:bodyPr anchorCtr="0" anchor="t" bIns="91425" lIns="0" spcFirstLastPara="1" rIns="91425" wrap="square" tIns="91425">
            <a:noAutofit/>
          </a:bodyPr>
          <a:lstStyle>
            <a:lvl1pPr lvl="0" rtl="0" algn="l">
              <a:lnSpc>
                <a:spcPct val="150000"/>
              </a:lnSpc>
              <a:spcBef>
                <a:spcPts val="0"/>
              </a:spcBef>
              <a:spcAft>
                <a:spcPts val="0"/>
              </a:spcAft>
              <a:buSzPts val="1800"/>
              <a:buNone/>
              <a:defRPr sz="1000">
                <a:solidFill>
                  <a:srgbClr val="FF7300"/>
                </a:solidFill>
                <a:latin typeface="Roboto"/>
                <a:ea typeface="Roboto"/>
                <a:cs typeface="Roboto"/>
                <a:sym typeface="Roboto"/>
              </a:defRPr>
            </a:lvl1pPr>
            <a:lvl2pPr lvl="1" rtl="0" algn="l">
              <a:lnSpc>
                <a:spcPct val="150000"/>
              </a:lnSpc>
              <a:spcBef>
                <a:spcPts val="0"/>
              </a:spcBef>
              <a:spcAft>
                <a:spcPts val="0"/>
              </a:spcAft>
              <a:buSzPts val="1600"/>
              <a:buNone/>
              <a:defRPr sz="1000">
                <a:solidFill>
                  <a:srgbClr val="54C3C3"/>
                </a:solidFill>
                <a:latin typeface="Roboto Light"/>
                <a:ea typeface="Roboto Light"/>
                <a:cs typeface="Roboto Light"/>
                <a:sym typeface="Roboto Light"/>
              </a:defRPr>
            </a:lvl2pPr>
            <a:lvl3pPr lvl="2" rtl="0" algn="l">
              <a:lnSpc>
                <a:spcPct val="150000"/>
              </a:lnSpc>
              <a:spcBef>
                <a:spcPts val="0"/>
              </a:spcBef>
              <a:spcAft>
                <a:spcPts val="0"/>
              </a:spcAft>
              <a:buSzPts val="1400"/>
              <a:buNone/>
              <a:defRPr sz="1000">
                <a:solidFill>
                  <a:srgbClr val="54C3C3"/>
                </a:solidFill>
                <a:latin typeface="Roboto Light"/>
                <a:ea typeface="Roboto Light"/>
                <a:cs typeface="Roboto Light"/>
                <a:sym typeface="Roboto Light"/>
              </a:defRPr>
            </a:lvl3pPr>
            <a:lvl4pPr lvl="3"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4pPr>
            <a:lvl5pPr lvl="4"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5pPr>
            <a:lvl6pPr lvl="5"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6pPr>
            <a:lvl7pPr lvl="6"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7pPr>
            <a:lvl8pPr lvl="7"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8pPr>
            <a:lvl9pPr lvl="8"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9pPr>
          </a:lstStyle>
          <a:p/>
        </p:txBody>
      </p:sp>
      <p:pic>
        <p:nvPicPr>
          <p:cNvPr id="184" name="Google Shape;184;p25"/>
          <p:cNvPicPr preferRelativeResize="0"/>
          <p:nvPr/>
        </p:nvPicPr>
        <p:blipFill rotWithShape="1">
          <a:blip r:embed="rId3">
            <a:alphaModFix/>
          </a:blip>
          <a:srcRect b="0" l="0" r="0" t="0"/>
          <a:stretch/>
        </p:blipFill>
        <p:spPr>
          <a:xfrm>
            <a:off x="935799" y="945199"/>
            <a:ext cx="814577" cy="321600"/>
          </a:xfrm>
          <a:prstGeom prst="rect">
            <a:avLst/>
          </a:prstGeom>
          <a:noFill/>
          <a:ln>
            <a:noFill/>
          </a:ln>
        </p:spPr>
      </p:pic>
    </p:spTree>
  </p:cSld>
  <p:clrMapOvr>
    <a:masterClrMapping/>
  </p:clrMapOvr>
  <p:extLst>
    <p:ext uri="{DCECCB84-F9BA-43D5-87BE-67443E8EF086}">
      <p15:sldGuideLst>
        <p15:guide id="1" orient="horz" pos="103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separator">
  <p:cSld name="CUSTOM_3_2">
    <p:bg>
      <p:bgPr>
        <a:solidFill>
          <a:srgbClr val="FFFFFF"/>
        </a:solidFill>
      </p:bgPr>
    </p:bg>
    <p:spTree>
      <p:nvGrpSpPr>
        <p:cNvPr id="185" name="Shape 185"/>
        <p:cNvGrpSpPr/>
        <p:nvPr/>
      </p:nvGrpSpPr>
      <p:grpSpPr>
        <a:xfrm>
          <a:off x="0" y="0"/>
          <a:ext cx="0" cy="0"/>
          <a:chOff x="0" y="0"/>
          <a:chExt cx="0" cy="0"/>
        </a:xfrm>
      </p:grpSpPr>
      <p:pic>
        <p:nvPicPr>
          <p:cNvPr id="186" name="Google Shape;186;p26"/>
          <p:cNvPicPr preferRelativeResize="0"/>
          <p:nvPr/>
        </p:nvPicPr>
        <p:blipFill rotWithShape="1">
          <a:blip r:embed="rId2">
            <a:alphaModFix/>
          </a:blip>
          <a:srcRect b="0" l="0" r="0" t="0"/>
          <a:stretch/>
        </p:blipFill>
        <p:spPr>
          <a:xfrm>
            <a:off x="5242" y="0"/>
            <a:ext cx="9133513" cy="5143498"/>
          </a:xfrm>
          <a:prstGeom prst="rect">
            <a:avLst/>
          </a:prstGeom>
          <a:noFill/>
          <a:ln>
            <a:noFill/>
          </a:ln>
        </p:spPr>
      </p:pic>
      <p:sp>
        <p:nvSpPr>
          <p:cNvPr id="187" name="Google Shape;187;p26"/>
          <p:cNvSpPr txBox="1"/>
          <p:nvPr>
            <p:ph idx="1" type="subTitle"/>
          </p:nvPr>
        </p:nvSpPr>
        <p:spPr>
          <a:xfrm>
            <a:off x="0" y="0"/>
            <a:ext cx="9133500" cy="5143500"/>
          </a:xfrm>
          <a:prstGeom prst="rect">
            <a:avLst/>
          </a:prstGeom>
          <a:noFill/>
          <a:ln>
            <a:noFill/>
          </a:ln>
        </p:spPr>
        <p:txBody>
          <a:bodyPr anchorCtr="0" anchor="ctr" bIns="0" lIns="0" spcFirstLastPara="1" rIns="0" wrap="square" tIns="0">
            <a:noAutofit/>
          </a:bodyPr>
          <a:lstStyle>
            <a:lvl1pPr lvl="0" rtl="0" algn="ctr">
              <a:lnSpc>
                <a:spcPct val="150000"/>
              </a:lnSpc>
              <a:spcBef>
                <a:spcPts val="0"/>
              </a:spcBef>
              <a:spcAft>
                <a:spcPts val="0"/>
              </a:spcAft>
              <a:buSzPts val="1800"/>
              <a:buNone/>
              <a:defRPr b="1" sz="4200">
                <a:solidFill>
                  <a:srgbClr val="FF7300"/>
                </a:solidFill>
                <a:latin typeface="Roboto"/>
                <a:ea typeface="Roboto"/>
                <a:cs typeface="Roboto"/>
                <a:sym typeface="Roboto"/>
              </a:defRPr>
            </a:lvl1pPr>
            <a:lvl2pPr lvl="1" rtl="0" algn="ctr">
              <a:lnSpc>
                <a:spcPct val="150000"/>
              </a:lnSpc>
              <a:spcBef>
                <a:spcPts val="0"/>
              </a:spcBef>
              <a:spcAft>
                <a:spcPts val="0"/>
              </a:spcAft>
              <a:buSzPts val="1600"/>
              <a:buNone/>
              <a:defRPr>
                <a:latin typeface="Roboto Medium"/>
                <a:ea typeface="Roboto Medium"/>
                <a:cs typeface="Roboto Medium"/>
                <a:sym typeface="Roboto Medium"/>
              </a:defRPr>
            </a:lvl2pPr>
            <a:lvl3pPr lvl="2" rtl="0" algn="ctr">
              <a:lnSpc>
                <a:spcPct val="150000"/>
              </a:lnSpc>
              <a:spcBef>
                <a:spcPts val="0"/>
              </a:spcBef>
              <a:spcAft>
                <a:spcPts val="0"/>
              </a:spcAft>
              <a:buSzPts val="1400"/>
              <a:buNone/>
              <a:defRPr>
                <a:latin typeface="Roboto Medium"/>
                <a:ea typeface="Roboto Medium"/>
                <a:cs typeface="Roboto Medium"/>
                <a:sym typeface="Roboto Medium"/>
              </a:defRPr>
            </a:lvl3pPr>
            <a:lvl4pPr lvl="3" rtl="0" algn="ctr">
              <a:lnSpc>
                <a:spcPct val="150000"/>
              </a:lnSpc>
              <a:spcBef>
                <a:spcPts val="0"/>
              </a:spcBef>
              <a:spcAft>
                <a:spcPts val="0"/>
              </a:spcAft>
              <a:buSzPts val="1200"/>
              <a:buNone/>
              <a:defRPr>
                <a:latin typeface="Roboto Medium"/>
                <a:ea typeface="Roboto Medium"/>
                <a:cs typeface="Roboto Medium"/>
                <a:sym typeface="Roboto Medium"/>
              </a:defRPr>
            </a:lvl4pPr>
            <a:lvl5pPr lvl="4" rtl="0" algn="ctr">
              <a:lnSpc>
                <a:spcPct val="150000"/>
              </a:lnSpc>
              <a:spcBef>
                <a:spcPts val="0"/>
              </a:spcBef>
              <a:spcAft>
                <a:spcPts val="0"/>
              </a:spcAft>
              <a:buSzPts val="1200"/>
              <a:buNone/>
              <a:defRPr>
                <a:latin typeface="Roboto Medium"/>
                <a:ea typeface="Roboto Medium"/>
                <a:cs typeface="Roboto Medium"/>
                <a:sym typeface="Roboto Medium"/>
              </a:defRPr>
            </a:lvl5pPr>
            <a:lvl6pPr lvl="5" rtl="0" algn="ctr">
              <a:lnSpc>
                <a:spcPct val="150000"/>
              </a:lnSpc>
              <a:spcBef>
                <a:spcPts val="0"/>
              </a:spcBef>
              <a:spcAft>
                <a:spcPts val="0"/>
              </a:spcAft>
              <a:buSzPts val="1200"/>
              <a:buNone/>
              <a:defRPr>
                <a:latin typeface="Roboto Medium"/>
                <a:ea typeface="Roboto Medium"/>
                <a:cs typeface="Roboto Medium"/>
                <a:sym typeface="Roboto Medium"/>
              </a:defRPr>
            </a:lvl6pPr>
            <a:lvl7pPr lvl="6" rtl="0" algn="ctr">
              <a:lnSpc>
                <a:spcPct val="150000"/>
              </a:lnSpc>
              <a:spcBef>
                <a:spcPts val="0"/>
              </a:spcBef>
              <a:spcAft>
                <a:spcPts val="0"/>
              </a:spcAft>
              <a:buSzPts val="1200"/>
              <a:buNone/>
              <a:defRPr>
                <a:latin typeface="Roboto Medium"/>
                <a:ea typeface="Roboto Medium"/>
                <a:cs typeface="Roboto Medium"/>
                <a:sym typeface="Roboto Medium"/>
              </a:defRPr>
            </a:lvl7pPr>
            <a:lvl8pPr lvl="7" rtl="0" algn="ctr">
              <a:lnSpc>
                <a:spcPct val="150000"/>
              </a:lnSpc>
              <a:spcBef>
                <a:spcPts val="0"/>
              </a:spcBef>
              <a:spcAft>
                <a:spcPts val="0"/>
              </a:spcAft>
              <a:buSzPts val="1200"/>
              <a:buNone/>
              <a:defRPr>
                <a:latin typeface="Roboto Medium"/>
                <a:ea typeface="Roboto Medium"/>
                <a:cs typeface="Roboto Medium"/>
                <a:sym typeface="Roboto Medium"/>
              </a:defRPr>
            </a:lvl8pPr>
            <a:lvl9pPr lvl="8" rtl="0" algn="ctr">
              <a:lnSpc>
                <a:spcPct val="150000"/>
              </a:lnSpc>
              <a:spcBef>
                <a:spcPts val="0"/>
              </a:spcBef>
              <a:spcAft>
                <a:spcPts val="0"/>
              </a:spcAft>
              <a:buSzPts val="1200"/>
              <a:buNone/>
              <a:defRPr>
                <a:latin typeface="Roboto Medium"/>
                <a:ea typeface="Roboto Medium"/>
                <a:cs typeface="Roboto Medium"/>
                <a:sym typeface="Roboto Medium"/>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Main Cover Slide 4">
  <p:cSld name="BLANK_1_1_6">
    <p:bg>
      <p:bgPr>
        <a:solidFill>
          <a:srgbClr val="FFFFFF"/>
        </a:solidFill>
      </p:bgPr>
    </p:bg>
    <p:spTree>
      <p:nvGrpSpPr>
        <p:cNvPr id="188" name="Shape 188"/>
        <p:cNvGrpSpPr/>
        <p:nvPr/>
      </p:nvGrpSpPr>
      <p:grpSpPr>
        <a:xfrm>
          <a:off x="0" y="0"/>
          <a:ext cx="0" cy="0"/>
          <a:chOff x="0" y="0"/>
          <a:chExt cx="0" cy="0"/>
        </a:xfrm>
      </p:grpSpPr>
      <p:sp>
        <p:nvSpPr>
          <p:cNvPr id="189" name="Google Shape;189;p27"/>
          <p:cNvSpPr/>
          <p:nvPr/>
        </p:nvSpPr>
        <p:spPr>
          <a:xfrm>
            <a:off x="155600" y="4573350"/>
            <a:ext cx="8706300" cy="53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0" name="Google Shape;190;p27"/>
          <p:cNvPicPr preferRelativeResize="0"/>
          <p:nvPr/>
        </p:nvPicPr>
        <p:blipFill rotWithShape="1">
          <a:blip r:embed="rId2">
            <a:alphaModFix/>
          </a:blip>
          <a:srcRect b="0" l="0" r="0" t="0"/>
          <a:stretch/>
        </p:blipFill>
        <p:spPr>
          <a:xfrm>
            <a:off x="0" y="0"/>
            <a:ext cx="9144000" cy="5149397"/>
          </a:xfrm>
          <a:prstGeom prst="rect">
            <a:avLst/>
          </a:prstGeom>
          <a:noFill/>
          <a:ln>
            <a:noFill/>
          </a:ln>
        </p:spPr>
      </p:pic>
      <p:cxnSp>
        <p:nvCxnSpPr>
          <p:cNvPr id="191" name="Google Shape;191;p27"/>
          <p:cNvCxnSpPr/>
          <p:nvPr/>
        </p:nvCxnSpPr>
        <p:spPr>
          <a:xfrm>
            <a:off x="872325" y="4048650"/>
            <a:ext cx="3548100" cy="0"/>
          </a:xfrm>
          <a:prstGeom prst="straightConnector1">
            <a:avLst/>
          </a:prstGeom>
          <a:noFill/>
          <a:ln cap="flat" cmpd="sng" w="9525">
            <a:solidFill>
              <a:srgbClr val="999999"/>
            </a:solidFill>
            <a:prstDash val="solid"/>
            <a:round/>
            <a:headEnd len="sm" w="sm" type="none"/>
            <a:tailEnd len="sm" w="sm" type="none"/>
          </a:ln>
        </p:spPr>
      </p:cxnSp>
      <p:sp>
        <p:nvSpPr>
          <p:cNvPr id="192" name="Google Shape;192;p27"/>
          <p:cNvSpPr txBox="1"/>
          <p:nvPr>
            <p:ph type="title"/>
          </p:nvPr>
        </p:nvSpPr>
        <p:spPr>
          <a:xfrm>
            <a:off x="872325" y="1901250"/>
            <a:ext cx="6130500" cy="652200"/>
          </a:xfrm>
          <a:prstGeom prst="rect">
            <a:avLst/>
          </a:prstGeom>
          <a:noFill/>
          <a:ln>
            <a:noFill/>
          </a:ln>
        </p:spPr>
        <p:txBody>
          <a:bodyPr anchorCtr="0" anchor="ctr" bIns="0" lIns="0" spcFirstLastPara="1" rIns="0" wrap="square" tIns="0">
            <a:noAutofit/>
          </a:bodyPr>
          <a:lstStyle>
            <a:lvl1pPr lvl="0" rtl="0" algn="l">
              <a:lnSpc>
                <a:spcPct val="113000"/>
              </a:lnSpc>
              <a:spcBef>
                <a:spcPts val="0"/>
              </a:spcBef>
              <a:spcAft>
                <a:spcPts val="0"/>
              </a:spcAft>
              <a:buSzPts val="2400"/>
              <a:buNone/>
              <a:defRPr sz="3000">
                <a:solidFill>
                  <a:srgbClr val="434343"/>
                </a:solidFill>
              </a:defRPr>
            </a:lvl1pPr>
            <a:lvl2pPr lvl="1" rtl="0" algn="l">
              <a:lnSpc>
                <a:spcPct val="115000"/>
              </a:lnSpc>
              <a:spcBef>
                <a:spcPts val="0"/>
              </a:spcBef>
              <a:spcAft>
                <a:spcPts val="0"/>
              </a:spcAft>
              <a:buSzPts val="2400"/>
              <a:buNone/>
              <a:defRPr/>
            </a:lvl2pPr>
            <a:lvl3pPr lvl="2" rtl="0" algn="l">
              <a:lnSpc>
                <a:spcPct val="115000"/>
              </a:lnSpc>
              <a:spcBef>
                <a:spcPts val="0"/>
              </a:spcBef>
              <a:spcAft>
                <a:spcPts val="0"/>
              </a:spcAft>
              <a:buSzPts val="2400"/>
              <a:buNone/>
              <a:defRPr/>
            </a:lvl3pPr>
            <a:lvl4pPr lvl="3" rtl="0" algn="l">
              <a:lnSpc>
                <a:spcPct val="115000"/>
              </a:lnSpc>
              <a:spcBef>
                <a:spcPts val="0"/>
              </a:spcBef>
              <a:spcAft>
                <a:spcPts val="0"/>
              </a:spcAft>
              <a:buSzPts val="2400"/>
              <a:buNone/>
              <a:defRPr/>
            </a:lvl4pPr>
            <a:lvl5pPr lvl="4" rtl="0" algn="l">
              <a:lnSpc>
                <a:spcPct val="115000"/>
              </a:lnSpc>
              <a:spcBef>
                <a:spcPts val="0"/>
              </a:spcBef>
              <a:spcAft>
                <a:spcPts val="0"/>
              </a:spcAft>
              <a:buSzPts val="2400"/>
              <a:buNone/>
              <a:defRPr/>
            </a:lvl5pPr>
            <a:lvl6pPr lvl="5" rtl="0" algn="l">
              <a:lnSpc>
                <a:spcPct val="115000"/>
              </a:lnSpc>
              <a:spcBef>
                <a:spcPts val="0"/>
              </a:spcBef>
              <a:spcAft>
                <a:spcPts val="0"/>
              </a:spcAft>
              <a:buSzPts val="2400"/>
              <a:buNone/>
              <a:defRPr/>
            </a:lvl6pPr>
            <a:lvl7pPr lvl="6" rtl="0" algn="l">
              <a:lnSpc>
                <a:spcPct val="115000"/>
              </a:lnSpc>
              <a:spcBef>
                <a:spcPts val="0"/>
              </a:spcBef>
              <a:spcAft>
                <a:spcPts val="0"/>
              </a:spcAft>
              <a:buSzPts val="2400"/>
              <a:buNone/>
              <a:defRPr/>
            </a:lvl7pPr>
            <a:lvl8pPr lvl="7" rtl="0" algn="l">
              <a:lnSpc>
                <a:spcPct val="115000"/>
              </a:lnSpc>
              <a:spcBef>
                <a:spcPts val="0"/>
              </a:spcBef>
              <a:spcAft>
                <a:spcPts val="0"/>
              </a:spcAft>
              <a:buSzPts val="2400"/>
              <a:buNone/>
              <a:defRPr/>
            </a:lvl8pPr>
            <a:lvl9pPr lvl="8" rtl="0" algn="l">
              <a:lnSpc>
                <a:spcPct val="115000"/>
              </a:lnSpc>
              <a:spcBef>
                <a:spcPts val="0"/>
              </a:spcBef>
              <a:spcAft>
                <a:spcPts val="0"/>
              </a:spcAft>
              <a:buSzPts val="2400"/>
              <a:buNone/>
              <a:defRPr/>
            </a:lvl9pPr>
          </a:lstStyle>
          <a:p/>
        </p:txBody>
      </p:sp>
      <p:sp>
        <p:nvSpPr>
          <p:cNvPr id="193" name="Google Shape;193;p27"/>
          <p:cNvSpPr txBox="1"/>
          <p:nvPr>
            <p:ph idx="1" type="subTitle"/>
          </p:nvPr>
        </p:nvSpPr>
        <p:spPr>
          <a:xfrm>
            <a:off x="872325" y="3349436"/>
            <a:ext cx="3550500" cy="321600"/>
          </a:xfrm>
          <a:prstGeom prst="rect">
            <a:avLst/>
          </a:prstGeom>
          <a:solidFill>
            <a:srgbClr val="FF7300"/>
          </a:solidFill>
          <a:ln>
            <a:noFill/>
          </a:ln>
        </p:spPr>
        <p:txBody>
          <a:bodyPr anchorCtr="0" anchor="ctr" bIns="91425" lIns="45700" spcFirstLastPara="1" rIns="91425" wrap="square" tIns="91425">
            <a:noAutofit/>
          </a:bodyPr>
          <a:lstStyle>
            <a:lvl1pPr lvl="0" rtl="0" algn="l">
              <a:lnSpc>
                <a:spcPct val="150000"/>
              </a:lnSpc>
              <a:spcBef>
                <a:spcPts val="0"/>
              </a:spcBef>
              <a:spcAft>
                <a:spcPts val="0"/>
              </a:spcAft>
              <a:buSzPts val="1800"/>
              <a:buNone/>
              <a:defRPr>
                <a:solidFill>
                  <a:srgbClr val="000000"/>
                </a:solidFill>
                <a:latin typeface="Roboto"/>
                <a:ea typeface="Roboto"/>
                <a:cs typeface="Roboto"/>
                <a:sym typeface="Roboto"/>
              </a:defRPr>
            </a:lvl1pPr>
            <a:lvl2pPr lvl="1" rtl="0" algn="l">
              <a:lnSpc>
                <a:spcPct val="150000"/>
              </a:lnSpc>
              <a:spcBef>
                <a:spcPts val="0"/>
              </a:spcBef>
              <a:spcAft>
                <a:spcPts val="0"/>
              </a:spcAft>
              <a:buSzPts val="1600"/>
              <a:buNone/>
              <a:defRPr>
                <a:solidFill>
                  <a:srgbClr val="000000"/>
                </a:solidFill>
              </a:defRPr>
            </a:lvl2pPr>
            <a:lvl3pPr lvl="2" rtl="0" algn="l">
              <a:lnSpc>
                <a:spcPct val="150000"/>
              </a:lnSpc>
              <a:spcBef>
                <a:spcPts val="0"/>
              </a:spcBef>
              <a:spcAft>
                <a:spcPts val="0"/>
              </a:spcAft>
              <a:buSzPts val="1400"/>
              <a:buNone/>
              <a:defRPr>
                <a:solidFill>
                  <a:srgbClr val="000000"/>
                </a:solidFill>
              </a:defRPr>
            </a:lvl3pPr>
            <a:lvl4pPr lvl="3" rtl="0" algn="l">
              <a:lnSpc>
                <a:spcPct val="150000"/>
              </a:lnSpc>
              <a:spcBef>
                <a:spcPts val="0"/>
              </a:spcBef>
              <a:spcAft>
                <a:spcPts val="0"/>
              </a:spcAft>
              <a:buSzPts val="1200"/>
              <a:buNone/>
              <a:defRPr>
                <a:solidFill>
                  <a:srgbClr val="000000"/>
                </a:solidFill>
              </a:defRPr>
            </a:lvl4pPr>
            <a:lvl5pPr lvl="4" rtl="0" algn="l">
              <a:lnSpc>
                <a:spcPct val="150000"/>
              </a:lnSpc>
              <a:spcBef>
                <a:spcPts val="0"/>
              </a:spcBef>
              <a:spcAft>
                <a:spcPts val="0"/>
              </a:spcAft>
              <a:buSzPts val="1200"/>
              <a:buNone/>
              <a:defRPr>
                <a:solidFill>
                  <a:srgbClr val="000000"/>
                </a:solidFill>
              </a:defRPr>
            </a:lvl5pPr>
            <a:lvl6pPr lvl="5" rtl="0" algn="l">
              <a:lnSpc>
                <a:spcPct val="150000"/>
              </a:lnSpc>
              <a:spcBef>
                <a:spcPts val="0"/>
              </a:spcBef>
              <a:spcAft>
                <a:spcPts val="0"/>
              </a:spcAft>
              <a:buSzPts val="1200"/>
              <a:buNone/>
              <a:defRPr>
                <a:solidFill>
                  <a:srgbClr val="000000"/>
                </a:solidFill>
              </a:defRPr>
            </a:lvl6pPr>
            <a:lvl7pPr lvl="6" rtl="0" algn="l">
              <a:lnSpc>
                <a:spcPct val="150000"/>
              </a:lnSpc>
              <a:spcBef>
                <a:spcPts val="0"/>
              </a:spcBef>
              <a:spcAft>
                <a:spcPts val="0"/>
              </a:spcAft>
              <a:buSzPts val="1200"/>
              <a:buNone/>
              <a:defRPr>
                <a:solidFill>
                  <a:srgbClr val="000000"/>
                </a:solidFill>
              </a:defRPr>
            </a:lvl7pPr>
            <a:lvl8pPr lvl="7" rtl="0" algn="l">
              <a:lnSpc>
                <a:spcPct val="150000"/>
              </a:lnSpc>
              <a:spcBef>
                <a:spcPts val="0"/>
              </a:spcBef>
              <a:spcAft>
                <a:spcPts val="0"/>
              </a:spcAft>
              <a:buSzPts val="1200"/>
              <a:buNone/>
              <a:defRPr>
                <a:solidFill>
                  <a:srgbClr val="000000"/>
                </a:solidFill>
              </a:defRPr>
            </a:lvl8pPr>
            <a:lvl9pPr lvl="8" rtl="0" algn="l">
              <a:lnSpc>
                <a:spcPct val="150000"/>
              </a:lnSpc>
              <a:spcBef>
                <a:spcPts val="0"/>
              </a:spcBef>
              <a:spcAft>
                <a:spcPts val="0"/>
              </a:spcAft>
              <a:buSzPts val="1200"/>
              <a:buNone/>
              <a:defRPr>
                <a:solidFill>
                  <a:srgbClr val="000000"/>
                </a:solidFill>
              </a:defRPr>
            </a:lvl9pPr>
          </a:lstStyle>
          <a:p/>
        </p:txBody>
      </p:sp>
      <p:sp>
        <p:nvSpPr>
          <p:cNvPr id="194" name="Google Shape;194;p27"/>
          <p:cNvSpPr txBox="1"/>
          <p:nvPr>
            <p:ph idx="2" type="subTitle"/>
          </p:nvPr>
        </p:nvSpPr>
        <p:spPr>
          <a:xfrm>
            <a:off x="872325" y="3731483"/>
            <a:ext cx="2756400" cy="175500"/>
          </a:xfrm>
          <a:prstGeom prst="rect">
            <a:avLst/>
          </a:prstGeom>
          <a:noFill/>
          <a:ln>
            <a:noFill/>
          </a:ln>
        </p:spPr>
        <p:txBody>
          <a:bodyPr anchorCtr="0" anchor="ctr" bIns="91425" lIns="0" spcFirstLastPara="1" rIns="91425" wrap="square" tIns="91425">
            <a:noAutofit/>
          </a:bodyPr>
          <a:lstStyle>
            <a:lvl1pPr lvl="0" rtl="0" algn="l">
              <a:lnSpc>
                <a:spcPct val="150000"/>
              </a:lnSpc>
              <a:spcBef>
                <a:spcPts val="0"/>
              </a:spcBef>
              <a:spcAft>
                <a:spcPts val="0"/>
              </a:spcAft>
              <a:buSzPts val="1800"/>
              <a:buNone/>
              <a:defRPr sz="1000">
                <a:solidFill>
                  <a:srgbClr val="434343"/>
                </a:solidFill>
                <a:latin typeface="Roboto"/>
                <a:ea typeface="Roboto"/>
                <a:cs typeface="Roboto"/>
                <a:sym typeface="Roboto"/>
              </a:defRPr>
            </a:lvl1pPr>
            <a:lvl2pPr lvl="1" rtl="0" algn="l">
              <a:lnSpc>
                <a:spcPct val="150000"/>
              </a:lnSpc>
              <a:spcBef>
                <a:spcPts val="0"/>
              </a:spcBef>
              <a:spcAft>
                <a:spcPts val="0"/>
              </a:spcAft>
              <a:buSzPts val="1600"/>
              <a:buNone/>
              <a:defRPr/>
            </a:lvl2pPr>
            <a:lvl3pPr lvl="2" rtl="0" algn="l">
              <a:lnSpc>
                <a:spcPct val="150000"/>
              </a:lnSpc>
              <a:spcBef>
                <a:spcPts val="0"/>
              </a:spcBef>
              <a:spcAft>
                <a:spcPts val="0"/>
              </a:spcAft>
              <a:buSzPts val="1400"/>
              <a:buNone/>
              <a:defRPr/>
            </a:lvl3pPr>
            <a:lvl4pPr lvl="3" rtl="0" algn="l">
              <a:lnSpc>
                <a:spcPct val="150000"/>
              </a:lnSpc>
              <a:spcBef>
                <a:spcPts val="0"/>
              </a:spcBef>
              <a:spcAft>
                <a:spcPts val="0"/>
              </a:spcAft>
              <a:buSzPts val="1200"/>
              <a:buNone/>
              <a:defRPr/>
            </a:lvl4pPr>
            <a:lvl5pPr lvl="4" rtl="0" algn="l">
              <a:lnSpc>
                <a:spcPct val="150000"/>
              </a:lnSpc>
              <a:spcBef>
                <a:spcPts val="0"/>
              </a:spcBef>
              <a:spcAft>
                <a:spcPts val="0"/>
              </a:spcAft>
              <a:buSzPts val="1200"/>
              <a:buNone/>
              <a:defRPr/>
            </a:lvl5pPr>
            <a:lvl6pPr lvl="5" rtl="0" algn="l">
              <a:lnSpc>
                <a:spcPct val="150000"/>
              </a:lnSpc>
              <a:spcBef>
                <a:spcPts val="0"/>
              </a:spcBef>
              <a:spcAft>
                <a:spcPts val="0"/>
              </a:spcAft>
              <a:buSzPts val="1200"/>
              <a:buNone/>
              <a:defRPr/>
            </a:lvl6pPr>
            <a:lvl7pPr lvl="6" rtl="0" algn="l">
              <a:lnSpc>
                <a:spcPct val="150000"/>
              </a:lnSpc>
              <a:spcBef>
                <a:spcPts val="0"/>
              </a:spcBef>
              <a:spcAft>
                <a:spcPts val="0"/>
              </a:spcAft>
              <a:buSzPts val="1200"/>
              <a:buNone/>
              <a:defRPr/>
            </a:lvl7pPr>
            <a:lvl8pPr lvl="7" rtl="0" algn="l">
              <a:lnSpc>
                <a:spcPct val="150000"/>
              </a:lnSpc>
              <a:spcBef>
                <a:spcPts val="0"/>
              </a:spcBef>
              <a:spcAft>
                <a:spcPts val="0"/>
              </a:spcAft>
              <a:buSzPts val="1200"/>
              <a:buNone/>
              <a:defRPr/>
            </a:lvl8pPr>
            <a:lvl9pPr lvl="8" rtl="0" algn="l">
              <a:lnSpc>
                <a:spcPct val="150000"/>
              </a:lnSpc>
              <a:spcBef>
                <a:spcPts val="0"/>
              </a:spcBef>
              <a:spcAft>
                <a:spcPts val="0"/>
              </a:spcAft>
              <a:buSzPts val="1200"/>
              <a:buNone/>
              <a:defRPr/>
            </a:lvl9pPr>
          </a:lstStyle>
          <a:p/>
        </p:txBody>
      </p:sp>
      <p:sp>
        <p:nvSpPr>
          <p:cNvPr id="195" name="Google Shape;195;p27"/>
          <p:cNvSpPr txBox="1"/>
          <p:nvPr>
            <p:ph idx="3" type="subTitle"/>
          </p:nvPr>
        </p:nvSpPr>
        <p:spPr>
          <a:xfrm>
            <a:off x="872325" y="4083275"/>
            <a:ext cx="2664900" cy="321600"/>
          </a:xfrm>
          <a:prstGeom prst="rect">
            <a:avLst/>
          </a:prstGeom>
          <a:noFill/>
          <a:ln>
            <a:noFill/>
          </a:ln>
        </p:spPr>
        <p:txBody>
          <a:bodyPr anchorCtr="0" anchor="t" bIns="91425" lIns="0" spcFirstLastPara="1" rIns="91425" wrap="square" tIns="91425">
            <a:noAutofit/>
          </a:bodyPr>
          <a:lstStyle>
            <a:lvl1pPr lvl="0" rtl="0" algn="l">
              <a:lnSpc>
                <a:spcPct val="150000"/>
              </a:lnSpc>
              <a:spcBef>
                <a:spcPts val="0"/>
              </a:spcBef>
              <a:spcAft>
                <a:spcPts val="0"/>
              </a:spcAft>
              <a:buSzPts val="1800"/>
              <a:buNone/>
              <a:defRPr sz="1000">
                <a:solidFill>
                  <a:srgbClr val="FF7300"/>
                </a:solidFill>
                <a:latin typeface="Roboto"/>
                <a:ea typeface="Roboto"/>
                <a:cs typeface="Roboto"/>
                <a:sym typeface="Roboto"/>
              </a:defRPr>
            </a:lvl1pPr>
            <a:lvl2pPr lvl="1" rtl="0" algn="l">
              <a:lnSpc>
                <a:spcPct val="150000"/>
              </a:lnSpc>
              <a:spcBef>
                <a:spcPts val="0"/>
              </a:spcBef>
              <a:spcAft>
                <a:spcPts val="0"/>
              </a:spcAft>
              <a:buSzPts val="1600"/>
              <a:buNone/>
              <a:defRPr sz="1000">
                <a:solidFill>
                  <a:srgbClr val="54C3C3"/>
                </a:solidFill>
                <a:latin typeface="Roboto Light"/>
                <a:ea typeface="Roboto Light"/>
                <a:cs typeface="Roboto Light"/>
                <a:sym typeface="Roboto Light"/>
              </a:defRPr>
            </a:lvl2pPr>
            <a:lvl3pPr lvl="2" rtl="0" algn="l">
              <a:lnSpc>
                <a:spcPct val="150000"/>
              </a:lnSpc>
              <a:spcBef>
                <a:spcPts val="0"/>
              </a:spcBef>
              <a:spcAft>
                <a:spcPts val="0"/>
              </a:spcAft>
              <a:buSzPts val="1400"/>
              <a:buNone/>
              <a:defRPr sz="1000">
                <a:solidFill>
                  <a:srgbClr val="54C3C3"/>
                </a:solidFill>
                <a:latin typeface="Roboto Light"/>
                <a:ea typeface="Roboto Light"/>
                <a:cs typeface="Roboto Light"/>
                <a:sym typeface="Roboto Light"/>
              </a:defRPr>
            </a:lvl3pPr>
            <a:lvl4pPr lvl="3"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4pPr>
            <a:lvl5pPr lvl="4"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5pPr>
            <a:lvl6pPr lvl="5"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6pPr>
            <a:lvl7pPr lvl="6"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7pPr>
            <a:lvl8pPr lvl="7"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8pPr>
            <a:lvl9pPr lvl="8" rtl="0" algn="l">
              <a:lnSpc>
                <a:spcPct val="150000"/>
              </a:lnSpc>
              <a:spcBef>
                <a:spcPts val="0"/>
              </a:spcBef>
              <a:spcAft>
                <a:spcPts val="0"/>
              </a:spcAft>
              <a:buSzPts val="1200"/>
              <a:buNone/>
              <a:defRPr sz="1000">
                <a:solidFill>
                  <a:srgbClr val="54C3C3"/>
                </a:solidFill>
                <a:latin typeface="Roboto Light"/>
                <a:ea typeface="Roboto Light"/>
                <a:cs typeface="Roboto Light"/>
                <a:sym typeface="Roboto Light"/>
              </a:defRPr>
            </a:lvl9pPr>
          </a:lstStyle>
          <a:p/>
        </p:txBody>
      </p:sp>
      <p:pic>
        <p:nvPicPr>
          <p:cNvPr id="196" name="Google Shape;196;p27"/>
          <p:cNvPicPr preferRelativeResize="0"/>
          <p:nvPr/>
        </p:nvPicPr>
        <p:blipFill rotWithShape="1">
          <a:blip r:embed="rId3">
            <a:alphaModFix/>
          </a:blip>
          <a:srcRect b="0" l="0" r="0" t="0"/>
          <a:stretch/>
        </p:blipFill>
        <p:spPr>
          <a:xfrm>
            <a:off x="935799" y="945199"/>
            <a:ext cx="814577" cy="321600"/>
          </a:xfrm>
          <a:prstGeom prst="rect">
            <a:avLst/>
          </a:prstGeom>
          <a:noFill/>
          <a:ln>
            <a:noFill/>
          </a:ln>
        </p:spPr>
      </p:pic>
    </p:spTree>
  </p:cSld>
  <p:clrMapOvr>
    <a:masterClrMapping/>
  </p:clrMapOvr>
  <p:extLst>
    <p:ext uri="{DCECCB84-F9BA-43D5-87BE-67443E8EF086}">
      <p15:sldGuideLst>
        <p15:guide id="1" orient="horz" pos="103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resenters Slide">
  <p:cSld name="TITLE_2_1">
    <p:spTree>
      <p:nvGrpSpPr>
        <p:cNvPr id="26" name="Shape 26"/>
        <p:cNvGrpSpPr/>
        <p:nvPr/>
      </p:nvGrpSpPr>
      <p:grpSpPr>
        <a:xfrm>
          <a:off x="0" y="0"/>
          <a:ext cx="0" cy="0"/>
          <a:chOff x="0" y="0"/>
          <a:chExt cx="0" cy="0"/>
        </a:xfrm>
      </p:grpSpPr>
      <p:cxnSp>
        <p:nvCxnSpPr>
          <p:cNvPr id="27" name="Google Shape;27;p4"/>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28" name="Google Shape;28;p4"/>
          <p:cNvCxnSpPr/>
          <p:nvPr/>
        </p:nvCxnSpPr>
        <p:spPr>
          <a:xfrm>
            <a:off x="8710050" y="4946650"/>
            <a:ext cx="488400" cy="0"/>
          </a:xfrm>
          <a:prstGeom prst="straightConnector1">
            <a:avLst/>
          </a:prstGeom>
          <a:noFill/>
          <a:ln cap="flat" cmpd="sng" w="76200">
            <a:solidFill>
              <a:schemeClr val="accent2"/>
            </a:solidFill>
            <a:prstDash val="solid"/>
            <a:round/>
            <a:headEnd len="med" w="med" type="none"/>
            <a:tailEnd len="med" w="med" type="none"/>
          </a:ln>
        </p:spPr>
      </p:cxnSp>
      <p:cxnSp>
        <p:nvCxnSpPr>
          <p:cNvPr id="29" name="Google Shape;29;p4"/>
          <p:cNvCxnSpPr/>
          <p:nvPr/>
        </p:nvCxnSpPr>
        <p:spPr>
          <a:xfrm>
            <a:off x="-7650" y="1504950"/>
            <a:ext cx="881100" cy="0"/>
          </a:xfrm>
          <a:prstGeom prst="straightConnector1">
            <a:avLst/>
          </a:prstGeom>
          <a:noFill/>
          <a:ln cap="flat" cmpd="sng" w="9525">
            <a:solidFill>
              <a:schemeClr val="accent3"/>
            </a:solidFill>
            <a:prstDash val="solid"/>
            <a:round/>
            <a:headEnd len="med" w="med" type="none"/>
            <a:tailEnd len="med" w="med" type="none"/>
          </a:ln>
        </p:spPr>
      </p:cxnSp>
      <p:sp>
        <p:nvSpPr>
          <p:cNvPr id="30" name="Google Shape;30;p4"/>
          <p:cNvSpPr txBox="1"/>
          <p:nvPr/>
        </p:nvSpPr>
        <p:spPr>
          <a:xfrm>
            <a:off x="861525" y="892750"/>
            <a:ext cx="4908000" cy="115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chemeClr val="accent3"/>
                </a:solidFill>
                <a:latin typeface="Roboto"/>
                <a:ea typeface="Roboto"/>
                <a:cs typeface="Roboto"/>
                <a:sym typeface="Roboto"/>
              </a:rPr>
              <a:t>Hello!</a:t>
            </a:r>
            <a:endParaRPr b="1" sz="6000">
              <a:solidFill>
                <a:schemeClr val="accent3"/>
              </a:solidFill>
              <a:latin typeface="Roboto"/>
              <a:ea typeface="Roboto"/>
              <a:cs typeface="Roboto"/>
              <a:sym typeface="Roboto"/>
            </a:endParaRPr>
          </a:p>
        </p:txBody>
      </p:sp>
      <p:cxnSp>
        <p:nvCxnSpPr>
          <p:cNvPr id="31" name="Google Shape;31;p4"/>
          <p:cNvCxnSpPr/>
          <p:nvPr/>
        </p:nvCxnSpPr>
        <p:spPr>
          <a:xfrm>
            <a:off x="3101475" y="1504950"/>
            <a:ext cx="6084300" cy="0"/>
          </a:xfrm>
          <a:prstGeom prst="straightConnector1">
            <a:avLst/>
          </a:prstGeom>
          <a:noFill/>
          <a:ln cap="flat" cmpd="sng" w="9525">
            <a:solidFill>
              <a:schemeClr val="accent3"/>
            </a:solidFill>
            <a:prstDash val="solid"/>
            <a:round/>
            <a:headEnd len="med" w="med" type="none"/>
            <a:tailEnd len="med" w="med" type="none"/>
          </a:ln>
        </p:spPr>
      </p:cxnSp>
      <p:sp>
        <p:nvSpPr>
          <p:cNvPr id="32" name="Google Shape;32;p4"/>
          <p:cNvSpPr txBox="1"/>
          <p:nvPr>
            <p:ph type="title"/>
          </p:nvPr>
        </p:nvSpPr>
        <p:spPr>
          <a:xfrm>
            <a:off x="2092500" y="2233425"/>
            <a:ext cx="6186300" cy="597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highlight>
                  <a:schemeClr val="accent1"/>
                </a:highlight>
              </a:defRPr>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sp>
        <p:nvSpPr>
          <p:cNvPr id="33" name="Google Shape;33;p4"/>
          <p:cNvSpPr txBox="1"/>
          <p:nvPr>
            <p:ph idx="1" type="subTitle"/>
          </p:nvPr>
        </p:nvSpPr>
        <p:spPr>
          <a:xfrm>
            <a:off x="2092500" y="2696475"/>
            <a:ext cx="5065800" cy="263400"/>
          </a:xfrm>
          <a:prstGeom prst="rect">
            <a:avLst/>
          </a:prstGeom>
        </p:spPr>
        <p:txBody>
          <a:bodyPr anchorCtr="0" anchor="ctr" bIns="91425" lIns="91425" spcFirstLastPara="1" rIns="91425" wrap="square" tIns="91425">
            <a:noAutofit/>
          </a:bodyPr>
          <a:lstStyle>
            <a:lvl1pPr lvl="0" rtl="0">
              <a:lnSpc>
                <a:spcPct val="115000"/>
              </a:lnSpc>
              <a:spcBef>
                <a:spcPts val="600"/>
              </a:spcBef>
              <a:spcAft>
                <a:spcPts val="0"/>
              </a:spcAft>
              <a:buNone/>
              <a:defRPr sz="1100">
                <a:solidFill>
                  <a:schemeClr val="lt1"/>
                </a:solidFill>
                <a:highlight>
                  <a:schemeClr val="accent2"/>
                </a:highlight>
                <a:latin typeface="Roboto Medium"/>
                <a:ea typeface="Roboto Medium"/>
                <a:cs typeface="Roboto Medium"/>
                <a:sym typeface="Roboto Medium"/>
              </a:defRPr>
            </a:lvl1pPr>
            <a:lvl2pPr lvl="1" rtl="0">
              <a:spcBef>
                <a:spcPts val="600"/>
              </a:spcBef>
              <a:spcAft>
                <a:spcPts val="0"/>
              </a:spcAft>
              <a:buNone/>
              <a:defRPr sz="1400">
                <a:solidFill>
                  <a:schemeClr val="lt1"/>
                </a:solidFill>
                <a:latin typeface="Roboto Medium"/>
                <a:ea typeface="Roboto Medium"/>
                <a:cs typeface="Roboto Medium"/>
                <a:sym typeface="Roboto Medium"/>
              </a:defRPr>
            </a:lvl2pPr>
            <a:lvl3pPr lvl="2" rtl="0">
              <a:spcBef>
                <a:spcPts val="600"/>
              </a:spcBef>
              <a:spcAft>
                <a:spcPts val="0"/>
              </a:spcAft>
              <a:buNone/>
              <a:defRPr sz="1400">
                <a:solidFill>
                  <a:schemeClr val="lt1"/>
                </a:solidFill>
                <a:latin typeface="Roboto Medium"/>
                <a:ea typeface="Roboto Medium"/>
                <a:cs typeface="Roboto Medium"/>
                <a:sym typeface="Roboto Medium"/>
              </a:defRPr>
            </a:lvl3pPr>
            <a:lvl4pPr lvl="3" rtl="0">
              <a:spcBef>
                <a:spcPts val="600"/>
              </a:spcBef>
              <a:spcAft>
                <a:spcPts val="0"/>
              </a:spcAft>
              <a:buNone/>
              <a:defRPr sz="1400">
                <a:solidFill>
                  <a:schemeClr val="lt1"/>
                </a:solidFill>
                <a:latin typeface="Roboto Medium"/>
                <a:ea typeface="Roboto Medium"/>
                <a:cs typeface="Roboto Medium"/>
                <a:sym typeface="Roboto Medium"/>
              </a:defRPr>
            </a:lvl4pPr>
            <a:lvl5pPr lvl="4" rtl="0">
              <a:spcBef>
                <a:spcPts val="600"/>
              </a:spcBef>
              <a:spcAft>
                <a:spcPts val="0"/>
              </a:spcAft>
              <a:buNone/>
              <a:defRPr sz="1400">
                <a:solidFill>
                  <a:schemeClr val="lt1"/>
                </a:solidFill>
                <a:latin typeface="Roboto Medium"/>
                <a:ea typeface="Roboto Medium"/>
                <a:cs typeface="Roboto Medium"/>
                <a:sym typeface="Roboto Medium"/>
              </a:defRPr>
            </a:lvl5pPr>
            <a:lvl6pPr lvl="5" rtl="0">
              <a:spcBef>
                <a:spcPts val="600"/>
              </a:spcBef>
              <a:spcAft>
                <a:spcPts val="0"/>
              </a:spcAft>
              <a:buNone/>
              <a:defRPr sz="1400">
                <a:solidFill>
                  <a:schemeClr val="lt1"/>
                </a:solidFill>
                <a:latin typeface="Roboto Medium"/>
                <a:ea typeface="Roboto Medium"/>
                <a:cs typeface="Roboto Medium"/>
                <a:sym typeface="Roboto Medium"/>
              </a:defRPr>
            </a:lvl6pPr>
            <a:lvl7pPr lvl="6" rtl="0">
              <a:spcBef>
                <a:spcPts val="600"/>
              </a:spcBef>
              <a:spcAft>
                <a:spcPts val="0"/>
              </a:spcAft>
              <a:buNone/>
              <a:defRPr sz="1400">
                <a:solidFill>
                  <a:schemeClr val="lt1"/>
                </a:solidFill>
                <a:latin typeface="Roboto Medium"/>
                <a:ea typeface="Roboto Medium"/>
                <a:cs typeface="Roboto Medium"/>
                <a:sym typeface="Roboto Medium"/>
              </a:defRPr>
            </a:lvl7pPr>
            <a:lvl8pPr lvl="7" rtl="0">
              <a:spcBef>
                <a:spcPts val="600"/>
              </a:spcBef>
              <a:spcAft>
                <a:spcPts val="0"/>
              </a:spcAft>
              <a:buNone/>
              <a:defRPr sz="1400">
                <a:solidFill>
                  <a:schemeClr val="lt1"/>
                </a:solidFill>
                <a:latin typeface="Roboto Medium"/>
                <a:ea typeface="Roboto Medium"/>
                <a:cs typeface="Roboto Medium"/>
                <a:sym typeface="Roboto Medium"/>
              </a:defRPr>
            </a:lvl8pPr>
            <a:lvl9pPr lvl="8" rtl="0">
              <a:spcBef>
                <a:spcPts val="600"/>
              </a:spcBef>
              <a:spcAft>
                <a:spcPts val="0"/>
              </a:spcAft>
              <a:buNone/>
              <a:defRPr sz="1400">
                <a:solidFill>
                  <a:schemeClr val="lt1"/>
                </a:solidFill>
                <a:latin typeface="Roboto Medium"/>
                <a:ea typeface="Roboto Medium"/>
                <a:cs typeface="Roboto Medium"/>
                <a:sym typeface="Roboto Medium"/>
              </a:defRPr>
            </a:lvl9pPr>
          </a:lstStyle>
          <a:p/>
        </p:txBody>
      </p:sp>
      <p:sp>
        <p:nvSpPr>
          <p:cNvPr id="34" name="Google Shape;34;p4"/>
          <p:cNvSpPr txBox="1"/>
          <p:nvPr>
            <p:ph idx="2" type="title"/>
          </p:nvPr>
        </p:nvSpPr>
        <p:spPr>
          <a:xfrm>
            <a:off x="2092500" y="3559500"/>
            <a:ext cx="6186300" cy="597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highlight>
                  <a:schemeClr val="accent1"/>
                </a:highlight>
              </a:defRPr>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sp>
        <p:nvSpPr>
          <p:cNvPr id="35" name="Google Shape;35;p4"/>
          <p:cNvSpPr txBox="1"/>
          <p:nvPr>
            <p:ph idx="3" type="subTitle"/>
          </p:nvPr>
        </p:nvSpPr>
        <p:spPr>
          <a:xfrm>
            <a:off x="2092500" y="4022550"/>
            <a:ext cx="5065800" cy="263400"/>
          </a:xfrm>
          <a:prstGeom prst="rect">
            <a:avLst/>
          </a:prstGeom>
        </p:spPr>
        <p:txBody>
          <a:bodyPr anchorCtr="0" anchor="ctr" bIns="91425" lIns="91425" spcFirstLastPara="1" rIns="91425" wrap="square" tIns="91425">
            <a:noAutofit/>
          </a:bodyPr>
          <a:lstStyle>
            <a:lvl1pPr lvl="0" rtl="0">
              <a:lnSpc>
                <a:spcPct val="115000"/>
              </a:lnSpc>
              <a:spcBef>
                <a:spcPts val="600"/>
              </a:spcBef>
              <a:spcAft>
                <a:spcPts val="0"/>
              </a:spcAft>
              <a:buNone/>
              <a:defRPr sz="1100">
                <a:solidFill>
                  <a:schemeClr val="lt1"/>
                </a:solidFill>
                <a:highlight>
                  <a:schemeClr val="accent2"/>
                </a:highlight>
                <a:latin typeface="Roboto Medium"/>
                <a:ea typeface="Roboto Medium"/>
                <a:cs typeface="Roboto Medium"/>
                <a:sym typeface="Roboto Medium"/>
              </a:defRPr>
            </a:lvl1pPr>
            <a:lvl2pPr lvl="1" rtl="0">
              <a:spcBef>
                <a:spcPts val="600"/>
              </a:spcBef>
              <a:spcAft>
                <a:spcPts val="0"/>
              </a:spcAft>
              <a:buNone/>
              <a:defRPr sz="1400">
                <a:solidFill>
                  <a:schemeClr val="lt1"/>
                </a:solidFill>
                <a:latin typeface="Roboto Medium"/>
                <a:ea typeface="Roboto Medium"/>
                <a:cs typeface="Roboto Medium"/>
                <a:sym typeface="Roboto Medium"/>
              </a:defRPr>
            </a:lvl2pPr>
            <a:lvl3pPr lvl="2" rtl="0">
              <a:spcBef>
                <a:spcPts val="600"/>
              </a:spcBef>
              <a:spcAft>
                <a:spcPts val="0"/>
              </a:spcAft>
              <a:buNone/>
              <a:defRPr sz="1400">
                <a:solidFill>
                  <a:schemeClr val="lt1"/>
                </a:solidFill>
                <a:latin typeface="Roboto Medium"/>
                <a:ea typeface="Roboto Medium"/>
                <a:cs typeface="Roboto Medium"/>
                <a:sym typeface="Roboto Medium"/>
              </a:defRPr>
            </a:lvl3pPr>
            <a:lvl4pPr lvl="3" rtl="0">
              <a:spcBef>
                <a:spcPts val="600"/>
              </a:spcBef>
              <a:spcAft>
                <a:spcPts val="0"/>
              </a:spcAft>
              <a:buNone/>
              <a:defRPr sz="1400">
                <a:solidFill>
                  <a:schemeClr val="lt1"/>
                </a:solidFill>
                <a:latin typeface="Roboto Medium"/>
                <a:ea typeface="Roboto Medium"/>
                <a:cs typeface="Roboto Medium"/>
                <a:sym typeface="Roboto Medium"/>
              </a:defRPr>
            </a:lvl4pPr>
            <a:lvl5pPr lvl="4" rtl="0">
              <a:spcBef>
                <a:spcPts val="600"/>
              </a:spcBef>
              <a:spcAft>
                <a:spcPts val="0"/>
              </a:spcAft>
              <a:buNone/>
              <a:defRPr sz="1400">
                <a:solidFill>
                  <a:schemeClr val="lt1"/>
                </a:solidFill>
                <a:latin typeface="Roboto Medium"/>
                <a:ea typeface="Roboto Medium"/>
                <a:cs typeface="Roboto Medium"/>
                <a:sym typeface="Roboto Medium"/>
              </a:defRPr>
            </a:lvl5pPr>
            <a:lvl6pPr lvl="5" rtl="0">
              <a:spcBef>
                <a:spcPts val="600"/>
              </a:spcBef>
              <a:spcAft>
                <a:spcPts val="0"/>
              </a:spcAft>
              <a:buNone/>
              <a:defRPr sz="1400">
                <a:solidFill>
                  <a:schemeClr val="lt1"/>
                </a:solidFill>
                <a:latin typeface="Roboto Medium"/>
                <a:ea typeface="Roboto Medium"/>
                <a:cs typeface="Roboto Medium"/>
                <a:sym typeface="Roboto Medium"/>
              </a:defRPr>
            </a:lvl6pPr>
            <a:lvl7pPr lvl="6" rtl="0">
              <a:spcBef>
                <a:spcPts val="600"/>
              </a:spcBef>
              <a:spcAft>
                <a:spcPts val="0"/>
              </a:spcAft>
              <a:buNone/>
              <a:defRPr sz="1400">
                <a:solidFill>
                  <a:schemeClr val="lt1"/>
                </a:solidFill>
                <a:latin typeface="Roboto Medium"/>
                <a:ea typeface="Roboto Medium"/>
                <a:cs typeface="Roboto Medium"/>
                <a:sym typeface="Roboto Medium"/>
              </a:defRPr>
            </a:lvl7pPr>
            <a:lvl8pPr lvl="7" rtl="0">
              <a:spcBef>
                <a:spcPts val="600"/>
              </a:spcBef>
              <a:spcAft>
                <a:spcPts val="0"/>
              </a:spcAft>
              <a:buNone/>
              <a:defRPr sz="1400">
                <a:solidFill>
                  <a:schemeClr val="lt1"/>
                </a:solidFill>
                <a:latin typeface="Roboto Medium"/>
                <a:ea typeface="Roboto Medium"/>
                <a:cs typeface="Roboto Medium"/>
                <a:sym typeface="Roboto Medium"/>
              </a:defRPr>
            </a:lvl8pPr>
            <a:lvl9pPr lvl="8" rtl="0">
              <a:spcBef>
                <a:spcPts val="600"/>
              </a:spcBef>
              <a:spcAft>
                <a:spcPts val="0"/>
              </a:spcAft>
              <a:buNone/>
              <a:defRPr sz="1400">
                <a:solidFill>
                  <a:schemeClr val="lt1"/>
                </a:solidFill>
                <a:latin typeface="Roboto Medium"/>
                <a:ea typeface="Roboto Medium"/>
                <a:cs typeface="Roboto Medium"/>
                <a:sym typeface="Roboto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TITLE_1">
    <p:bg>
      <p:bgPr>
        <a:solidFill>
          <a:schemeClr val="lt1"/>
        </a:solidFill>
      </p:bgPr>
    </p:bg>
    <p:spTree>
      <p:nvGrpSpPr>
        <p:cNvPr id="36" name="Shape 36"/>
        <p:cNvGrpSpPr/>
        <p:nvPr/>
      </p:nvGrpSpPr>
      <p:grpSpPr>
        <a:xfrm>
          <a:off x="0" y="0"/>
          <a:ext cx="0" cy="0"/>
          <a:chOff x="0" y="0"/>
          <a:chExt cx="0" cy="0"/>
        </a:xfrm>
      </p:grpSpPr>
      <p:cxnSp>
        <p:nvCxnSpPr>
          <p:cNvPr id="37" name="Google Shape;37;p5"/>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38" name="Google Shape;38;p5"/>
          <p:cNvCxnSpPr/>
          <p:nvPr/>
        </p:nvCxnSpPr>
        <p:spPr>
          <a:xfrm>
            <a:off x="-6025" y="3676512"/>
            <a:ext cx="9162000" cy="0"/>
          </a:xfrm>
          <a:prstGeom prst="straightConnector1">
            <a:avLst/>
          </a:prstGeom>
          <a:noFill/>
          <a:ln cap="flat" cmpd="sng" w="9525">
            <a:solidFill>
              <a:schemeClr val="accent1"/>
            </a:solidFill>
            <a:prstDash val="solid"/>
            <a:round/>
            <a:headEnd len="med" w="med" type="none"/>
            <a:tailEnd len="med" w="med" type="none"/>
          </a:ln>
        </p:spPr>
      </p:cxnSp>
      <p:sp>
        <p:nvSpPr>
          <p:cNvPr id="39" name="Google Shape;39;p5"/>
          <p:cNvSpPr txBox="1"/>
          <p:nvPr>
            <p:ph type="ctrTitle"/>
          </p:nvPr>
        </p:nvSpPr>
        <p:spPr>
          <a:xfrm>
            <a:off x="996625" y="2003900"/>
            <a:ext cx="70884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3000"/>
              <a:buNone/>
              <a:defRPr sz="3000">
                <a:solidFill>
                  <a:schemeClr val="accent6"/>
                </a:solidFill>
              </a:defRPr>
            </a:lvl1pPr>
            <a:lvl2pPr lvl="1" rtl="0">
              <a:spcBef>
                <a:spcPts val="0"/>
              </a:spcBef>
              <a:spcAft>
                <a:spcPts val="0"/>
              </a:spcAft>
              <a:buClr>
                <a:schemeClr val="accent6"/>
              </a:buClr>
              <a:buSzPts val="3000"/>
              <a:buNone/>
              <a:defRPr sz="3000">
                <a:solidFill>
                  <a:schemeClr val="accent6"/>
                </a:solidFill>
              </a:defRPr>
            </a:lvl2pPr>
            <a:lvl3pPr lvl="2" rtl="0">
              <a:spcBef>
                <a:spcPts val="0"/>
              </a:spcBef>
              <a:spcAft>
                <a:spcPts val="0"/>
              </a:spcAft>
              <a:buClr>
                <a:schemeClr val="accent6"/>
              </a:buClr>
              <a:buSzPts val="3000"/>
              <a:buNone/>
              <a:defRPr sz="3000">
                <a:solidFill>
                  <a:schemeClr val="accent6"/>
                </a:solidFill>
              </a:defRPr>
            </a:lvl3pPr>
            <a:lvl4pPr lvl="3" rtl="0">
              <a:spcBef>
                <a:spcPts val="0"/>
              </a:spcBef>
              <a:spcAft>
                <a:spcPts val="0"/>
              </a:spcAft>
              <a:buClr>
                <a:schemeClr val="accent6"/>
              </a:buClr>
              <a:buSzPts val="3000"/>
              <a:buNone/>
              <a:defRPr sz="3000">
                <a:solidFill>
                  <a:schemeClr val="accent6"/>
                </a:solidFill>
              </a:defRPr>
            </a:lvl4pPr>
            <a:lvl5pPr lvl="4" rtl="0">
              <a:spcBef>
                <a:spcPts val="0"/>
              </a:spcBef>
              <a:spcAft>
                <a:spcPts val="0"/>
              </a:spcAft>
              <a:buClr>
                <a:schemeClr val="accent6"/>
              </a:buClr>
              <a:buSzPts val="3000"/>
              <a:buNone/>
              <a:defRPr sz="3000">
                <a:solidFill>
                  <a:schemeClr val="accent6"/>
                </a:solidFill>
              </a:defRPr>
            </a:lvl5pPr>
            <a:lvl6pPr lvl="5" rtl="0">
              <a:spcBef>
                <a:spcPts val="0"/>
              </a:spcBef>
              <a:spcAft>
                <a:spcPts val="0"/>
              </a:spcAft>
              <a:buClr>
                <a:schemeClr val="accent6"/>
              </a:buClr>
              <a:buSzPts val="3000"/>
              <a:buNone/>
              <a:defRPr sz="3000">
                <a:solidFill>
                  <a:schemeClr val="accent6"/>
                </a:solidFill>
              </a:defRPr>
            </a:lvl6pPr>
            <a:lvl7pPr lvl="6" rtl="0">
              <a:spcBef>
                <a:spcPts val="0"/>
              </a:spcBef>
              <a:spcAft>
                <a:spcPts val="0"/>
              </a:spcAft>
              <a:buClr>
                <a:schemeClr val="accent6"/>
              </a:buClr>
              <a:buSzPts val="3000"/>
              <a:buNone/>
              <a:defRPr sz="3000">
                <a:solidFill>
                  <a:schemeClr val="accent6"/>
                </a:solidFill>
              </a:defRPr>
            </a:lvl7pPr>
            <a:lvl8pPr lvl="7" rtl="0">
              <a:spcBef>
                <a:spcPts val="0"/>
              </a:spcBef>
              <a:spcAft>
                <a:spcPts val="0"/>
              </a:spcAft>
              <a:buClr>
                <a:schemeClr val="accent6"/>
              </a:buClr>
              <a:buSzPts val="3000"/>
              <a:buNone/>
              <a:defRPr sz="3000">
                <a:solidFill>
                  <a:schemeClr val="accent6"/>
                </a:solidFill>
              </a:defRPr>
            </a:lvl8pPr>
            <a:lvl9pPr lvl="8" rtl="0">
              <a:spcBef>
                <a:spcPts val="0"/>
              </a:spcBef>
              <a:spcAft>
                <a:spcPts val="0"/>
              </a:spcAft>
              <a:buClr>
                <a:schemeClr val="accent6"/>
              </a:buClr>
              <a:buSzPts val="3000"/>
              <a:buNone/>
              <a:defRPr sz="3000">
                <a:solidFill>
                  <a:schemeClr val="accent6"/>
                </a:solidFill>
              </a:defRPr>
            </a:lvl9pPr>
          </a:lstStyle>
          <a:p/>
        </p:txBody>
      </p:sp>
      <p:sp>
        <p:nvSpPr>
          <p:cNvPr id="40" name="Google Shape;40;p5"/>
          <p:cNvSpPr/>
          <p:nvPr/>
        </p:nvSpPr>
        <p:spPr>
          <a:xfrm>
            <a:off x="1141900" y="3403350"/>
            <a:ext cx="546300" cy="546300"/>
          </a:xfrm>
          <a:prstGeom prst="ellipse">
            <a:avLst/>
          </a:prstGeom>
          <a:solidFill>
            <a:srgbClr val="FFC80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rot="5400000">
            <a:off x="1301958" y="3578701"/>
            <a:ext cx="226200" cy="19560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5"/>
          <p:cNvCxnSpPr/>
          <p:nvPr/>
        </p:nvCxnSpPr>
        <p:spPr>
          <a:xfrm>
            <a:off x="1512850" y="3565650"/>
            <a:ext cx="0" cy="2217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p:cSld name="TITLE_1_1">
    <p:bg>
      <p:bgPr>
        <a:solidFill>
          <a:schemeClr val="accent2"/>
        </a:solidFill>
      </p:bgPr>
    </p:bg>
    <p:spTree>
      <p:nvGrpSpPr>
        <p:cNvPr id="43" name="Shape 43"/>
        <p:cNvGrpSpPr/>
        <p:nvPr/>
      </p:nvGrpSpPr>
      <p:grpSpPr>
        <a:xfrm>
          <a:off x="0" y="0"/>
          <a:ext cx="0" cy="0"/>
          <a:chOff x="0" y="0"/>
          <a:chExt cx="0" cy="0"/>
        </a:xfrm>
      </p:grpSpPr>
      <p:sp>
        <p:nvSpPr>
          <p:cNvPr id="44" name="Google Shape;44;p6"/>
          <p:cNvSpPr txBox="1"/>
          <p:nvPr>
            <p:ph idx="1" type="subTitle"/>
          </p:nvPr>
        </p:nvSpPr>
        <p:spPr>
          <a:xfrm>
            <a:off x="1168950" y="1007925"/>
            <a:ext cx="6806100" cy="2296500"/>
          </a:xfrm>
          <a:prstGeom prst="rect">
            <a:avLst/>
          </a:prstGeom>
        </p:spPr>
        <p:txBody>
          <a:bodyPr anchorCtr="0" anchor="t" bIns="91425" lIns="91425" spcFirstLastPara="1" rIns="91425" wrap="square" tIns="91425">
            <a:noAutofit/>
          </a:bodyPr>
          <a:lstStyle>
            <a:lvl1pPr lvl="0" algn="ctr">
              <a:lnSpc>
                <a:spcPct val="115000"/>
              </a:lnSpc>
              <a:spcBef>
                <a:spcPts val="600"/>
              </a:spcBef>
              <a:spcAft>
                <a:spcPts val="0"/>
              </a:spcAft>
              <a:buNone/>
              <a:defRPr b="1" sz="2800"/>
            </a:lvl1pPr>
            <a:lvl2pPr lvl="1">
              <a:lnSpc>
                <a:spcPct val="115000"/>
              </a:lnSpc>
              <a:spcBef>
                <a:spcPts val="600"/>
              </a:spcBef>
              <a:spcAft>
                <a:spcPts val="0"/>
              </a:spcAft>
              <a:buNone/>
              <a:defRPr b="1" sz="2800"/>
            </a:lvl2pPr>
            <a:lvl3pPr lvl="2">
              <a:lnSpc>
                <a:spcPct val="115000"/>
              </a:lnSpc>
              <a:spcBef>
                <a:spcPts val="600"/>
              </a:spcBef>
              <a:spcAft>
                <a:spcPts val="0"/>
              </a:spcAft>
              <a:buNone/>
              <a:defRPr b="1" sz="2800"/>
            </a:lvl3pPr>
            <a:lvl4pPr lvl="3">
              <a:lnSpc>
                <a:spcPct val="115000"/>
              </a:lnSpc>
              <a:spcBef>
                <a:spcPts val="600"/>
              </a:spcBef>
              <a:spcAft>
                <a:spcPts val="0"/>
              </a:spcAft>
              <a:buNone/>
              <a:defRPr b="1" sz="2800"/>
            </a:lvl4pPr>
            <a:lvl5pPr lvl="4">
              <a:lnSpc>
                <a:spcPct val="115000"/>
              </a:lnSpc>
              <a:spcBef>
                <a:spcPts val="600"/>
              </a:spcBef>
              <a:spcAft>
                <a:spcPts val="0"/>
              </a:spcAft>
              <a:buNone/>
              <a:defRPr b="1" sz="2800"/>
            </a:lvl5pPr>
            <a:lvl6pPr lvl="5">
              <a:lnSpc>
                <a:spcPct val="115000"/>
              </a:lnSpc>
              <a:spcBef>
                <a:spcPts val="600"/>
              </a:spcBef>
              <a:spcAft>
                <a:spcPts val="0"/>
              </a:spcAft>
              <a:buNone/>
              <a:defRPr b="1" sz="2800"/>
            </a:lvl6pPr>
            <a:lvl7pPr lvl="6">
              <a:lnSpc>
                <a:spcPct val="115000"/>
              </a:lnSpc>
              <a:spcBef>
                <a:spcPts val="600"/>
              </a:spcBef>
              <a:spcAft>
                <a:spcPts val="0"/>
              </a:spcAft>
              <a:buNone/>
              <a:defRPr b="1" sz="2800"/>
            </a:lvl7pPr>
            <a:lvl8pPr lvl="7">
              <a:lnSpc>
                <a:spcPct val="115000"/>
              </a:lnSpc>
              <a:spcBef>
                <a:spcPts val="600"/>
              </a:spcBef>
              <a:spcAft>
                <a:spcPts val="0"/>
              </a:spcAft>
              <a:buNone/>
              <a:defRPr b="1" sz="2800"/>
            </a:lvl8pPr>
            <a:lvl9pPr lvl="8">
              <a:lnSpc>
                <a:spcPct val="115000"/>
              </a:lnSpc>
              <a:spcBef>
                <a:spcPts val="600"/>
              </a:spcBef>
              <a:spcAft>
                <a:spcPts val="0"/>
              </a:spcAft>
              <a:buNone/>
              <a:defRPr b="1" sz="2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aragraph" type="tx">
  <p:cSld name="TITLE_AND_BODY">
    <p:spTree>
      <p:nvGrpSpPr>
        <p:cNvPr id="45" name="Shape 45"/>
        <p:cNvGrpSpPr/>
        <p:nvPr/>
      </p:nvGrpSpPr>
      <p:grpSpPr>
        <a:xfrm>
          <a:off x="0" y="0"/>
          <a:ext cx="0" cy="0"/>
          <a:chOff x="0" y="0"/>
          <a:chExt cx="0" cy="0"/>
        </a:xfrm>
      </p:grpSpPr>
      <p:cxnSp>
        <p:nvCxnSpPr>
          <p:cNvPr id="46" name="Google Shape;46;p7"/>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47" name="Google Shape;47;p7"/>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000"/>
              <a:buNone/>
              <a:defRPr sz="2000">
                <a:solidFill>
                  <a:schemeClr val="dk2"/>
                </a:solidFill>
                <a:highlight>
                  <a:srgbClr val="FFFFFF"/>
                </a:highlight>
              </a:defRPr>
            </a:lvl1pPr>
            <a:lvl2pPr lvl="1" rtl="0">
              <a:spcBef>
                <a:spcPts val="0"/>
              </a:spcBef>
              <a:spcAft>
                <a:spcPts val="0"/>
              </a:spcAft>
              <a:buClr>
                <a:schemeClr val="dk2"/>
              </a:buClr>
              <a:buSzPts val="2000"/>
              <a:buNone/>
              <a:defRPr sz="2000">
                <a:solidFill>
                  <a:schemeClr val="dk2"/>
                </a:solidFill>
                <a:highlight>
                  <a:srgbClr val="FFFFFF"/>
                </a:highlight>
              </a:defRPr>
            </a:lvl2pPr>
            <a:lvl3pPr lvl="2" rtl="0">
              <a:spcBef>
                <a:spcPts val="0"/>
              </a:spcBef>
              <a:spcAft>
                <a:spcPts val="0"/>
              </a:spcAft>
              <a:buClr>
                <a:schemeClr val="dk2"/>
              </a:buClr>
              <a:buSzPts val="2000"/>
              <a:buNone/>
              <a:defRPr sz="2000">
                <a:solidFill>
                  <a:schemeClr val="dk2"/>
                </a:solidFill>
                <a:highlight>
                  <a:srgbClr val="FFFFFF"/>
                </a:highlight>
              </a:defRPr>
            </a:lvl3pPr>
            <a:lvl4pPr lvl="3" rtl="0">
              <a:spcBef>
                <a:spcPts val="0"/>
              </a:spcBef>
              <a:spcAft>
                <a:spcPts val="0"/>
              </a:spcAft>
              <a:buClr>
                <a:schemeClr val="dk2"/>
              </a:buClr>
              <a:buSzPts val="2000"/>
              <a:buNone/>
              <a:defRPr sz="2000">
                <a:solidFill>
                  <a:schemeClr val="dk2"/>
                </a:solidFill>
                <a:highlight>
                  <a:srgbClr val="FFFFFF"/>
                </a:highlight>
              </a:defRPr>
            </a:lvl4pPr>
            <a:lvl5pPr lvl="4" rtl="0">
              <a:spcBef>
                <a:spcPts val="0"/>
              </a:spcBef>
              <a:spcAft>
                <a:spcPts val="0"/>
              </a:spcAft>
              <a:buClr>
                <a:schemeClr val="dk2"/>
              </a:buClr>
              <a:buSzPts val="2000"/>
              <a:buNone/>
              <a:defRPr sz="2000">
                <a:solidFill>
                  <a:schemeClr val="dk2"/>
                </a:solidFill>
                <a:highlight>
                  <a:srgbClr val="FFFFFF"/>
                </a:highlight>
              </a:defRPr>
            </a:lvl5pPr>
            <a:lvl6pPr lvl="5" rtl="0">
              <a:spcBef>
                <a:spcPts val="0"/>
              </a:spcBef>
              <a:spcAft>
                <a:spcPts val="0"/>
              </a:spcAft>
              <a:buClr>
                <a:schemeClr val="dk2"/>
              </a:buClr>
              <a:buSzPts val="2000"/>
              <a:buNone/>
              <a:defRPr sz="2000">
                <a:solidFill>
                  <a:schemeClr val="dk2"/>
                </a:solidFill>
                <a:highlight>
                  <a:srgbClr val="FFFFFF"/>
                </a:highlight>
              </a:defRPr>
            </a:lvl6pPr>
            <a:lvl7pPr lvl="6" rtl="0">
              <a:spcBef>
                <a:spcPts val="0"/>
              </a:spcBef>
              <a:spcAft>
                <a:spcPts val="0"/>
              </a:spcAft>
              <a:buClr>
                <a:schemeClr val="dk2"/>
              </a:buClr>
              <a:buSzPts val="2000"/>
              <a:buNone/>
              <a:defRPr sz="2000">
                <a:solidFill>
                  <a:schemeClr val="dk2"/>
                </a:solidFill>
                <a:highlight>
                  <a:srgbClr val="FFFFFF"/>
                </a:highlight>
              </a:defRPr>
            </a:lvl7pPr>
            <a:lvl8pPr lvl="7" rtl="0">
              <a:spcBef>
                <a:spcPts val="0"/>
              </a:spcBef>
              <a:spcAft>
                <a:spcPts val="0"/>
              </a:spcAft>
              <a:buClr>
                <a:schemeClr val="dk2"/>
              </a:buClr>
              <a:buSzPts val="2000"/>
              <a:buNone/>
              <a:defRPr sz="2000">
                <a:solidFill>
                  <a:schemeClr val="dk2"/>
                </a:solidFill>
                <a:highlight>
                  <a:srgbClr val="FFFFFF"/>
                </a:highlight>
              </a:defRPr>
            </a:lvl8pPr>
            <a:lvl9pPr lvl="8" rtl="0">
              <a:spcBef>
                <a:spcPts val="0"/>
              </a:spcBef>
              <a:spcAft>
                <a:spcPts val="0"/>
              </a:spcAft>
              <a:buClr>
                <a:schemeClr val="dk2"/>
              </a:buClr>
              <a:buSzPts val="2000"/>
              <a:buNone/>
              <a:defRPr sz="2000">
                <a:solidFill>
                  <a:schemeClr val="dk2"/>
                </a:solidFill>
                <a:highlight>
                  <a:srgbClr val="FFFFFF"/>
                </a:highlight>
              </a:defRPr>
            </a:lvl9pPr>
          </a:lstStyle>
          <a:p/>
        </p:txBody>
      </p:sp>
      <p:sp>
        <p:nvSpPr>
          <p:cNvPr id="48" name="Google Shape;48;p7"/>
          <p:cNvSpPr txBox="1"/>
          <p:nvPr>
            <p:ph idx="1" type="body"/>
          </p:nvPr>
        </p:nvSpPr>
        <p:spPr>
          <a:xfrm>
            <a:off x="717750" y="1083075"/>
            <a:ext cx="7708500" cy="3423000"/>
          </a:xfrm>
          <a:prstGeom prst="rect">
            <a:avLst/>
          </a:prstGeom>
        </p:spPr>
        <p:txBody>
          <a:bodyPr anchorCtr="0" anchor="t" bIns="91425" lIns="91425" spcFirstLastPara="1" rIns="91425" wrap="square" tIns="91425">
            <a:noAutofit/>
          </a:bodyPr>
          <a:lstStyle>
            <a:lvl1pPr indent="-323850" lvl="0" marL="457200" rtl="0">
              <a:lnSpc>
                <a:spcPct val="130000"/>
              </a:lnSpc>
              <a:spcBef>
                <a:spcPts val="600"/>
              </a:spcBef>
              <a:spcAft>
                <a:spcPts val="0"/>
              </a:spcAft>
              <a:buClr>
                <a:schemeClr val="accent1"/>
              </a:buClr>
              <a:buSzPts val="1500"/>
              <a:buChar char="●"/>
              <a:defRPr sz="1600">
                <a:solidFill>
                  <a:schemeClr val="dk2"/>
                </a:solidFill>
              </a:defRPr>
            </a:lvl1pPr>
            <a:lvl2pPr indent="-317500" lvl="1" marL="914400" rtl="0">
              <a:lnSpc>
                <a:spcPct val="130000"/>
              </a:lnSpc>
              <a:spcBef>
                <a:spcPts val="600"/>
              </a:spcBef>
              <a:spcAft>
                <a:spcPts val="0"/>
              </a:spcAft>
              <a:buClr>
                <a:schemeClr val="dk2"/>
              </a:buClr>
              <a:buSzPts val="1400"/>
              <a:buChar char="⦿"/>
              <a:defRPr>
                <a:solidFill>
                  <a:schemeClr val="dk2"/>
                </a:solidFill>
              </a:defRPr>
            </a:lvl2pPr>
            <a:lvl3pPr indent="-311150" lvl="2" marL="1371600" rtl="0">
              <a:lnSpc>
                <a:spcPct val="130000"/>
              </a:lnSpc>
              <a:spcBef>
                <a:spcPts val="600"/>
              </a:spcBef>
              <a:spcAft>
                <a:spcPts val="0"/>
              </a:spcAft>
              <a:buClr>
                <a:schemeClr val="dk2"/>
              </a:buClr>
              <a:buSzPts val="1300"/>
              <a:buChar char="⦾"/>
              <a:defRPr sz="1300">
                <a:solidFill>
                  <a:schemeClr val="dk2"/>
                </a:solidFill>
              </a:defRPr>
            </a:lvl3pPr>
            <a:lvl4pPr indent="-298450" lvl="3" marL="1828800" rtl="0">
              <a:lnSpc>
                <a:spcPct val="130000"/>
              </a:lnSpc>
              <a:spcBef>
                <a:spcPts val="600"/>
              </a:spcBef>
              <a:spcAft>
                <a:spcPts val="0"/>
              </a:spcAft>
              <a:buClr>
                <a:schemeClr val="dk2"/>
              </a:buClr>
              <a:buSzPts val="1100"/>
              <a:buChar char="⧁"/>
              <a:defRPr sz="1100">
                <a:solidFill>
                  <a:schemeClr val="dk2"/>
                </a:solidFill>
              </a:defRPr>
            </a:lvl4pPr>
            <a:lvl5pPr indent="-292100" lvl="4" marL="2286000" rtl="0">
              <a:lnSpc>
                <a:spcPct val="130000"/>
              </a:lnSpc>
              <a:spcBef>
                <a:spcPts val="600"/>
              </a:spcBef>
              <a:spcAft>
                <a:spcPts val="0"/>
              </a:spcAft>
              <a:buClr>
                <a:schemeClr val="dk2"/>
              </a:buClr>
              <a:buSzPts val="1000"/>
              <a:buChar char="⊙"/>
              <a:defRPr sz="1000">
                <a:solidFill>
                  <a:schemeClr val="dk2"/>
                </a:solidFill>
              </a:defRPr>
            </a:lvl5pPr>
            <a:lvl6pPr indent="-285750" lvl="5" marL="2743200" rtl="0">
              <a:lnSpc>
                <a:spcPct val="130000"/>
              </a:lnSpc>
              <a:spcBef>
                <a:spcPts val="600"/>
              </a:spcBef>
              <a:spcAft>
                <a:spcPts val="0"/>
              </a:spcAft>
              <a:buClr>
                <a:schemeClr val="dk2"/>
              </a:buClr>
              <a:buSzPts val="900"/>
              <a:buChar char="⊙"/>
              <a:defRPr sz="900">
                <a:solidFill>
                  <a:schemeClr val="dk2"/>
                </a:solidFill>
              </a:defRPr>
            </a:lvl6pPr>
            <a:lvl7pPr indent="-279400" lvl="6" marL="3200400" rtl="0">
              <a:lnSpc>
                <a:spcPct val="130000"/>
              </a:lnSpc>
              <a:spcBef>
                <a:spcPts val="600"/>
              </a:spcBef>
              <a:spcAft>
                <a:spcPts val="0"/>
              </a:spcAft>
              <a:buClr>
                <a:schemeClr val="dk2"/>
              </a:buClr>
              <a:buSzPts val="800"/>
              <a:buChar char="⊚"/>
              <a:defRPr sz="800">
                <a:solidFill>
                  <a:schemeClr val="dk2"/>
                </a:solidFill>
              </a:defRPr>
            </a:lvl7pPr>
            <a:lvl8pPr indent="-273050" lvl="7" marL="3657600" rtl="0">
              <a:lnSpc>
                <a:spcPct val="130000"/>
              </a:lnSpc>
              <a:spcBef>
                <a:spcPts val="600"/>
              </a:spcBef>
              <a:spcAft>
                <a:spcPts val="0"/>
              </a:spcAft>
              <a:buClr>
                <a:schemeClr val="dk2"/>
              </a:buClr>
              <a:buSzPts val="700"/>
              <a:buChar char="⊙"/>
              <a:defRPr sz="700">
                <a:solidFill>
                  <a:schemeClr val="dk2"/>
                </a:solidFill>
              </a:defRPr>
            </a:lvl8pPr>
            <a:lvl9pPr indent="-266700" lvl="8" marL="4114800" rtl="0">
              <a:lnSpc>
                <a:spcPct val="130000"/>
              </a:lnSpc>
              <a:spcBef>
                <a:spcPts val="600"/>
              </a:spcBef>
              <a:spcAft>
                <a:spcPts val="0"/>
              </a:spcAft>
              <a:buClr>
                <a:schemeClr val="dk2"/>
              </a:buClr>
              <a:buSzPts val="600"/>
              <a:buChar char="⊙"/>
              <a:defRPr sz="600">
                <a:solidFill>
                  <a:schemeClr val="dk2"/>
                </a:solidFill>
              </a:defRPr>
            </a:lvl9pPr>
          </a:lstStyle>
          <a:p/>
        </p:txBody>
      </p:sp>
      <p:cxnSp>
        <p:nvCxnSpPr>
          <p:cNvPr id="49" name="Google Shape;49;p7"/>
          <p:cNvCxnSpPr/>
          <p:nvPr/>
        </p:nvCxnSpPr>
        <p:spPr>
          <a:xfrm>
            <a:off x="8663800" y="4962200"/>
            <a:ext cx="513300" cy="0"/>
          </a:xfrm>
          <a:prstGeom prst="straightConnector1">
            <a:avLst/>
          </a:prstGeom>
          <a:noFill/>
          <a:ln cap="flat" cmpd="sng" w="76200">
            <a:solidFill>
              <a:schemeClr val="lt1"/>
            </a:solidFill>
            <a:prstDash val="solid"/>
            <a:round/>
            <a:headEnd len="med" w="med" type="none"/>
            <a:tailEnd len="med" w="med" type="none"/>
          </a:ln>
        </p:spPr>
      </p:cxnSp>
      <p:sp>
        <p:nvSpPr>
          <p:cNvPr id="50" name="Google Shape;50;p7"/>
          <p:cNvSpPr/>
          <p:nvPr/>
        </p:nvSpPr>
        <p:spPr>
          <a:xfrm>
            <a:off x="8812922" y="4862625"/>
            <a:ext cx="199200" cy="199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txBox="1"/>
          <p:nvPr>
            <p:ph idx="12" type="sldNum"/>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lvl1pPr lvl="0" rtl="0" algn="ctr">
              <a:buNone/>
              <a:defRPr sz="700">
                <a:solidFill>
                  <a:schemeClr val="dk2"/>
                </a:solidFill>
                <a:latin typeface="Roboto"/>
                <a:ea typeface="Roboto"/>
                <a:cs typeface="Roboto"/>
                <a:sym typeface="Roboto"/>
              </a:defRPr>
            </a:lvl1pPr>
            <a:lvl2pPr lvl="1" rtl="0" algn="ctr">
              <a:buNone/>
              <a:defRPr sz="700">
                <a:solidFill>
                  <a:schemeClr val="dk2"/>
                </a:solidFill>
                <a:latin typeface="Roboto"/>
                <a:ea typeface="Roboto"/>
                <a:cs typeface="Roboto"/>
                <a:sym typeface="Roboto"/>
              </a:defRPr>
            </a:lvl2pPr>
            <a:lvl3pPr lvl="2" rtl="0" algn="ctr">
              <a:buNone/>
              <a:defRPr sz="700">
                <a:solidFill>
                  <a:schemeClr val="dk2"/>
                </a:solidFill>
                <a:latin typeface="Roboto"/>
                <a:ea typeface="Roboto"/>
                <a:cs typeface="Roboto"/>
                <a:sym typeface="Roboto"/>
              </a:defRPr>
            </a:lvl3pPr>
            <a:lvl4pPr lvl="3" rtl="0" algn="ctr">
              <a:buNone/>
              <a:defRPr sz="700">
                <a:solidFill>
                  <a:schemeClr val="dk2"/>
                </a:solidFill>
                <a:latin typeface="Roboto"/>
                <a:ea typeface="Roboto"/>
                <a:cs typeface="Roboto"/>
                <a:sym typeface="Roboto"/>
              </a:defRPr>
            </a:lvl4pPr>
            <a:lvl5pPr lvl="4" rtl="0" algn="ctr">
              <a:buNone/>
              <a:defRPr sz="700">
                <a:solidFill>
                  <a:schemeClr val="dk2"/>
                </a:solidFill>
                <a:latin typeface="Roboto"/>
                <a:ea typeface="Roboto"/>
                <a:cs typeface="Roboto"/>
                <a:sym typeface="Roboto"/>
              </a:defRPr>
            </a:lvl5pPr>
            <a:lvl6pPr lvl="5" rtl="0" algn="ctr">
              <a:buNone/>
              <a:defRPr sz="700">
                <a:solidFill>
                  <a:schemeClr val="dk2"/>
                </a:solidFill>
                <a:latin typeface="Roboto"/>
                <a:ea typeface="Roboto"/>
                <a:cs typeface="Roboto"/>
                <a:sym typeface="Roboto"/>
              </a:defRPr>
            </a:lvl6pPr>
            <a:lvl7pPr lvl="6" rtl="0" algn="ctr">
              <a:buNone/>
              <a:defRPr sz="700">
                <a:solidFill>
                  <a:schemeClr val="dk2"/>
                </a:solidFill>
                <a:latin typeface="Roboto"/>
                <a:ea typeface="Roboto"/>
                <a:cs typeface="Roboto"/>
                <a:sym typeface="Roboto"/>
              </a:defRPr>
            </a:lvl7pPr>
            <a:lvl8pPr lvl="7" rtl="0" algn="ctr">
              <a:buNone/>
              <a:defRPr sz="700">
                <a:solidFill>
                  <a:schemeClr val="dk2"/>
                </a:solidFill>
                <a:latin typeface="Roboto"/>
                <a:ea typeface="Roboto"/>
                <a:cs typeface="Roboto"/>
                <a:sym typeface="Roboto"/>
              </a:defRPr>
            </a:lvl8pPr>
            <a:lvl9pPr lvl="8" rtl="0" algn="ctr">
              <a:buNone/>
              <a:defRPr sz="700">
                <a:solidFill>
                  <a:schemeClr val="dk2"/>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
        <p:nvSpPr>
          <p:cNvPr id="52" name="Google Shape;52;p7"/>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53" name="Shape 53"/>
        <p:cNvGrpSpPr/>
        <p:nvPr/>
      </p:nvGrpSpPr>
      <p:grpSpPr>
        <a:xfrm>
          <a:off x="0" y="0"/>
          <a:ext cx="0" cy="0"/>
          <a:chOff x="0" y="0"/>
          <a:chExt cx="0" cy="0"/>
        </a:xfrm>
      </p:grpSpPr>
      <p:cxnSp>
        <p:nvCxnSpPr>
          <p:cNvPr id="54" name="Google Shape;54;p8"/>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55" name="Google Shape;55;p8"/>
          <p:cNvSpPr txBox="1"/>
          <p:nvPr>
            <p:ph idx="1" type="body"/>
          </p:nvPr>
        </p:nvSpPr>
        <p:spPr>
          <a:xfrm>
            <a:off x="4635900" y="1083075"/>
            <a:ext cx="3754800" cy="3423000"/>
          </a:xfrm>
          <a:prstGeom prst="rect">
            <a:avLst/>
          </a:prstGeom>
        </p:spPr>
        <p:txBody>
          <a:bodyPr anchorCtr="0" anchor="t" bIns="91425" lIns="91425" spcFirstLastPara="1" rIns="91425" wrap="square" tIns="91425">
            <a:noAutofit/>
          </a:bodyPr>
          <a:lstStyle>
            <a:lvl1pPr indent="-323850" lvl="0" marL="457200" rtl="0">
              <a:lnSpc>
                <a:spcPct val="130000"/>
              </a:lnSpc>
              <a:spcBef>
                <a:spcPts val="600"/>
              </a:spcBef>
              <a:spcAft>
                <a:spcPts val="0"/>
              </a:spcAft>
              <a:buClr>
                <a:schemeClr val="accent1"/>
              </a:buClr>
              <a:buSzPts val="1500"/>
              <a:buChar char="●"/>
              <a:defRPr sz="1600">
                <a:solidFill>
                  <a:schemeClr val="dk2"/>
                </a:solidFill>
              </a:defRPr>
            </a:lvl1pPr>
            <a:lvl2pPr indent="-317500" lvl="1" marL="914400" rtl="0">
              <a:lnSpc>
                <a:spcPct val="130000"/>
              </a:lnSpc>
              <a:spcBef>
                <a:spcPts val="600"/>
              </a:spcBef>
              <a:spcAft>
                <a:spcPts val="0"/>
              </a:spcAft>
              <a:buClr>
                <a:schemeClr val="dk2"/>
              </a:buClr>
              <a:buSzPts val="1400"/>
              <a:buChar char="⦿"/>
              <a:defRPr>
                <a:solidFill>
                  <a:schemeClr val="dk2"/>
                </a:solidFill>
              </a:defRPr>
            </a:lvl2pPr>
            <a:lvl3pPr indent="-311150" lvl="2" marL="1371600" rtl="0">
              <a:lnSpc>
                <a:spcPct val="130000"/>
              </a:lnSpc>
              <a:spcBef>
                <a:spcPts val="600"/>
              </a:spcBef>
              <a:spcAft>
                <a:spcPts val="0"/>
              </a:spcAft>
              <a:buClr>
                <a:schemeClr val="dk2"/>
              </a:buClr>
              <a:buSzPts val="1300"/>
              <a:buChar char="⦾"/>
              <a:defRPr sz="1300">
                <a:solidFill>
                  <a:schemeClr val="dk2"/>
                </a:solidFill>
              </a:defRPr>
            </a:lvl3pPr>
            <a:lvl4pPr indent="-298450" lvl="3" marL="1828800" rtl="0">
              <a:lnSpc>
                <a:spcPct val="130000"/>
              </a:lnSpc>
              <a:spcBef>
                <a:spcPts val="600"/>
              </a:spcBef>
              <a:spcAft>
                <a:spcPts val="0"/>
              </a:spcAft>
              <a:buClr>
                <a:schemeClr val="dk2"/>
              </a:buClr>
              <a:buSzPts val="1100"/>
              <a:buChar char="⧁"/>
              <a:defRPr sz="1100">
                <a:solidFill>
                  <a:schemeClr val="dk2"/>
                </a:solidFill>
              </a:defRPr>
            </a:lvl4pPr>
            <a:lvl5pPr indent="-292100" lvl="4" marL="2286000" rtl="0">
              <a:lnSpc>
                <a:spcPct val="130000"/>
              </a:lnSpc>
              <a:spcBef>
                <a:spcPts val="600"/>
              </a:spcBef>
              <a:spcAft>
                <a:spcPts val="0"/>
              </a:spcAft>
              <a:buClr>
                <a:schemeClr val="dk2"/>
              </a:buClr>
              <a:buSzPts val="1000"/>
              <a:buChar char="⊙"/>
              <a:defRPr sz="1000">
                <a:solidFill>
                  <a:schemeClr val="dk2"/>
                </a:solidFill>
              </a:defRPr>
            </a:lvl5pPr>
            <a:lvl6pPr indent="-285750" lvl="5" marL="2743200" rtl="0">
              <a:lnSpc>
                <a:spcPct val="130000"/>
              </a:lnSpc>
              <a:spcBef>
                <a:spcPts val="600"/>
              </a:spcBef>
              <a:spcAft>
                <a:spcPts val="0"/>
              </a:spcAft>
              <a:buClr>
                <a:schemeClr val="dk2"/>
              </a:buClr>
              <a:buSzPts val="900"/>
              <a:buChar char="⊙"/>
              <a:defRPr sz="900">
                <a:solidFill>
                  <a:schemeClr val="dk2"/>
                </a:solidFill>
              </a:defRPr>
            </a:lvl6pPr>
            <a:lvl7pPr indent="-279400" lvl="6" marL="3200400" rtl="0">
              <a:lnSpc>
                <a:spcPct val="130000"/>
              </a:lnSpc>
              <a:spcBef>
                <a:spcPts val="600"/>
              </a:spcBef>
              <a:spcAft>
                <a:spcPts val="0"/>
              </a:spcAft>
              <a:buClr>
                <a:schemeClr val="dk2"/>
              </a:buClr>
              <a:buSzPts val="800"/>
              <a:buChar char="⊚"/>
              <a:defRPr sz="800">
                <a:solidFill>
                  <a:schemeClr val="dk2"/>
                </a:solidFill>
              </a:defRPr>
            </a:lvl7pPr>
            <a:lvl8pPr indent="-273050" lvl="7" marL="3657600" rtl="0">
              <a:lnSpc>
                <a:spcPct val="130000"/>
              </a:lnSpc>
              <a:spcBef>
                <a:spcPts val="600"/>
              </a:spcBef>
              <a:spcAft>
                <a:spcPts val="0"/>
              </a:spcAft>
              <a:buClr>
                <a:schemeClr val="dk2"/>
              </a:buClr>
              <a:buSzPts val="700"/>
              <a:buChar char="⊙"/>
              <a:defRPr sz="700">
                <a:solidFill>
                  <a:schemeClr val="dk2"/>
                </a:solidFill>
              </a:defRPr>
            </a:lvl8pPr>
            <a:lvl9pPr indent="-266700" lvl="8" marL="4114800" rtl="0">
              <a:lnSpc>
                <a:spcPct val="130000"/>
              </a:lnSpc>
              <a:spcBef>
                <a:spcPts val="600"/>
              </a:spcBef>
              <a:spcAft>
                <a:spcPts val="0"/>
              </a:spcAft>
              <a:buClr>
                <a:schemeClr val="dk2"/>
              </a:buClr>
              <a:buSzPts val="600"/>
              <a:buChar char="⊙"/>
              <a:defRPr sz="600">
                <a:solidFill>
                  <a:schemeClr val="dk2"/>
                </a:solidFill>
              </a:defRPr>
            </a:lvl9pPr>
          </a:lstStyle>
          <a:p/>
        </p:txBody>
      </p:sp>
      <p:sp>
        <p:nvSpPr>
          <p:cNvPr id="56" name="Google Shape;56;p8"/>
          <p:cNvSpPr txBox="1"/>
          <p:nvPr>
            <p:ph idx="2" type="body"/>
          </p:nvPr>
        </p:nvSpPr>
        <p:spPr>
          <a:xfrm>
            <a:off x="717750" y="1083075"/>
            <a:ext cx="3580200" cy="3423000"/>
          </a:xfrm>
          <a:prstGeom prst="rect">
            <a:avLst/>
          </a:prstGeom>
        </p:spPr>
        <p:txBody>
          <a:bodyPr anchorCtr="0" anchor="t" bIns="91425" lIns="91425" spcFirstLastPara="1" rIns="91425" wrap="square" tIns="91425">
            <a:noAutofit/>
          </a:bodyPr>
          <a:lstStyle>
            <a:lvl1pPr indent="-323850" lvl="0" marL="457200" rtl="0">
              <a:lnSpc>
                <a:spcPct val="130000"/>
              </a:lnSpc>
              <a:spcBef>
                <a:spcPts val="600"/>
              </a:spcBef>
              <a:spcAft>
                <a:spcPts val="0"/>
              </a:spcAft>
              <a:buClr>
                <a:schemeClr val="accent1"/>
              </a:buClr>
              <a:buSzPts val="1500"/>
              <a:buChar char="●"/>
              <a:defRPr sz="1600">
                <a:solidFill>
                  <a:schemeClr val="dk2"/>
                </a:solidFill>
              </a:defRPr>
            </a:lvl1pPr>
            <a:lvl2pPr indent="-317500" lvl="1" marL="914400" rtl="0">
              <a:lnSpc>
                <a:spcPct val="130000"/>
              </a:lnSpc>
              <a:spcBef>
                <a:spcPts val="600"/>
              </a:spcBef>
              <a:spcAft>
                <a:spcPts val="0"/>
              </a:spcAft>
              <a:buClr>
                <a:schemeClr val="dk2"/>
              </a:buClr>
              <a:buSzPts val="1400"/>
              <a:buChar char="⦿"/>
              <a:defRPr>
                <a:solidFill>
                  <a:schemeClr val="dk2"/>
                </a:solidFill>
              </a:defRPr>
            </a:lvl2pPr>
            <a:lvl3pPr indent="-311150" lvl="2" marL="1371600" rtl="0">
              <a:lnSpc>
                <a:spcPct val="130000"/>
              </a:lnSpc>
              <a:spcBef>
                <a:spcPts val="600"/>
              </a:spcBef>
              <a:spcAft>
                <a:spcPts val="0"/>
              </a:spcAft>
              <a:buClr>
                <a:schemeClr val="dk2"/>
              </a:buClr>
              <a:buSzPts val="1300"/>
              <a:buChar char="⦾"/>
              <a:defRPr sz="1300">
                <a:solidFill>
                  <a:schemeClr val="dk2"/>
                </a:solidFill>
              </a:defRPr>
            </a:lvl3pPr>
            <a:lvl4pPr indent="-298450" lvl="3" marL="1828800" rtl="0">
              <a:lnSpc>
                <a:spcPct val="130000"/>
              </a:lnSpc>
              <a:spcBef>
                <a:spcPts val="600"/>
              </a:spcBef>
              <a:spcAft>
                <a:spcPts val="0"/>
              </a:spcAft>
              <a:buClr>
                <a:schemeClr val="dk2"/>
              </a:buClr>
              <a:buSzPts val="1100"/>
              <a:buChar char="⧁"/>
              <a:defRPr sz="1100">
                <a:solidFill>
                  <a:schemeClr val="dk2"/>
                </a:solidFill>
              </a:defRPr>
            </a:lvl4pPr>
            <a:lvl5pPr indent="-292100" lvl="4" marL="2286000" rtl="0">
              <a:lnSpc>
                <a:spcPct val="130000"/>
              </a:lnSpc>
              <a:spcBef>
                <a:spcPts val="600"/>
              </a:spcBef>
              <a:spcAft>
                <a:spcPts val="0"/>
              </a:spcAft>
              <a:buClr>
                <a:schemeClr val="dk2"/>
              </a:buClr>
              <a:buSzPts val="1000"/>
              <a:buChar char="⊙"/>
              <a:defRPr sz="1000">
                <a:solidFill>
                  <a:schemeClr val="dk2"/>
                </a:solidFill>
              </a:defRPr>
            </a:lvl5pPr>
            <a:lvl6pPr indent="-285750" lvl="5" marL="2743200" rtl="0">
              <a:lnSpc>
                <a:spcPct val="130000"/>
              </a:lnSpc>
              <a:spcBef>
                <a:spcPts val="600"/>
              </a:spcBef>
              <a:spcAft>
                <a:spcPts val="0"/>
              </a:spcAft>
              <a:buClr>
                <a:schemeClr val="dk2"/>
              </a:buClr>
              <a:buSzPts val="900"/>
              <a:buChar char="⊙"/>
              <a:defRPr sz="900">
                <a:solidFill>
                  <a:schemeClr val="dk2"/>
                </a:solidFill>
              </a:defRPr>
            </a:lvl6pPr>
            <a:lvl7pPr indent="-279400" lvl="6" marL="3200400" rtl="0">
              <a:lnSpc>
                <a:spcPct val="130000"/>
              </a:lnSpc>
              <a:spcBef>
                <a:spcPts val="600"/>
              </a:spcBef>
              <a:spcAft>
                <a:spcPts val="0"/>
              </a:spcAft>
              <a:buClr>
                <a:schemeClr val="dk2"/>
              </a:buClr>
              <a:buSzPts val="800"/>
              <a:buChar char="⊚"/>
              <a:defRPr sz="800">
                <a:solidFill>
                  <a:schemeClr val="dk2"/>
                </a:solidFill>
              </a:defRPr>
            </a:lvl7pPr>
            <a:lvl8pPr indent="-273050" lvl="7" marL="3657600" rtl="0">
              <a:lnSpc>
                <a:spcPct val="130000"/>
              </a:lnSpc>
              <a:spcBef>
                <a:spcPts val="600"/>
              </a:spcBef>
              <a:spcAft>
                <a:spcPts val="0"/>
              </a:spcAft>
              <a:buClr>
                <a:schemeClr val="dk2"/>
              </a:buClr>
              <a:buSzPts val="700"/>
              <a:buChar char="⊙"/>
              <a:defRPr sz="700">
                <a:solidFill>
                  <a:schemeClr val="dk2"/>
                </a:solidFill>
              </a:defRPr>
            </a:lvl8pPr>
            <a:lvl9pPr indent="-266700" lvl="8" marL="4114800" rtl="0">
              <a:lnSpc>
                <a:spcPct val="130000"/>
              </a:lnSpc>
              <a:spcBef>
                <a:spcPts val="600"/>
              </a:spcBef>
              <a:spcAft>
                <a:spcPts val="0"/>
              </a:spcAft>
              <a:buClr>
                <a:schemeClr val="dk2"/>
              </a:buClr>
              <a:buSzPts val="600"/>
              <a:buChar char="⊙"/>
              <a:defRPr sz="600">
                <a:solidFill>
                  <a:schemeClr val="dk2"/>
                </a:solidFill>
              </a:defRPr>
            </a:lvl9pPr>
          </a:lstStyle>
          <a:p/>
        </p:txBody>
      </p:sp>
      <p:sp>
        <p:nvSpPr>
          <p:cNvPr id="57" name="Google Shape;57;p8"/>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000"/>
              <a:buNone/>
              <a:defRPr sz="2000">
                <a:solidFill>
                  <a:schemeClr val="dk2"/>
                </a:solidFill>
                <a:highlight>
                  <a:srgbClr val="FFFFFF"/>
                </a:highlight>
              </a:defRPr>
            </a:lvl1pPr>
            <a:lvl2pPr lvl="1" rtl="0">
              <a:spcBef>
                <a:spcPts val="0"/>
              </a:spcBef>
              <a:spcAft>
                <a:spcPts val="0"/>
              </a:spcAft>
              <a:buClr>
                <a:schemeClr val="dk2"/>
              </a:buClr>
              <a:buSzPts val="2000"/>
              <a:buNone/>
              <a:defRPr sz="2000">
                <a:solidFill>
                  <a:schemeClr val="dk2"/>
                </a:solidFill>
                <a:highlight>
                  <a:srgbClr val="FFFFFF"/>
                </a:highlight>
              </a:defRPr>
            </a:lvl2pPr>
            <a:lvl3pPr lvl="2" rtl="0">
              <a:spcBef>
                <a:spcPts val="0"/>
              </a:spcBef>
              <a:spcAft>
                <a:spcPts val="0"/>
              </a:spcAft>
              <a:buClr>
                <a:schemeClr val="dk2"/>
              </a:buClr>
              <a:buSzPts val="2000"/>
              <a:buNone/>
              <a:defRPr sz="2000">
                <a:solidFill>
                  <a:schemeClr val="dk2"/>
                </a:solidFill>
                <a:highlight>
                  <a:srgbClr val="FFFFFF"/>
                </a:highlight>
              </a:defRPr>
            </a:lvl3pPr>
            <a:lvl4pPr lvl="3" rtl="0">
              <a:spcBef>
                <a:spcPts val="0"/>
              </a:spcBef>
              <a:spcAft>
                <a:spcPts val="0"/>
              </a:spcAft>
              <a:buClr>
                <a:schemeClr val="dk2"/>
              </a:buClr>
              <a:buSzPts val="2000"/>
              <a:buNone/>
              <a:defRPr sz="2000">
                <a:solidFill>
                  <a:schemeClr val="dk2"/>
                </a:solidFill>
                <a:highlight>
                  <a:srgbClr val="FFFFFF"/>
                </a:highlight>
              </a:defRPr>
            </a:lvl4pPr>
            <a:lvl5pPr lvl="4" rtl="0">
              <a:spcBef>
                <a:spcPts val="0"/>
              </a:spcBef>
              <a:spcAft>
                <a:spcPts val="0"/>
              </a:spcAft>
              <a:buClr>
                <a:schemeClr val="dk2"/>
              </a:buClr>
              <a:buSzPts val="2000"/>
              <a:buNone/>
              <a:defRPr sz="2000">
                <a:solidFill>
                  <a:schemeClr val="dk2"/>
                </a:solidFill>
                <a:highlight>
                  <a:srgbClr val="FFFFFF"/>
                </a:highlight>
              </a:defRPr>
            </a:lvl5pPr>
            <a:lvl6pPr lvl="5" rtl="0">
              <a:spcBef>
                <a:spcPts val="0"/>
              </a:spcBef>
              <a:spcAft>
                <a:spcPts val="0"/>
              </a:spcAft>
              <a:buClr>
                <a:schemeClr val="dk2"/>
              </a:buClr>
              <a:buSzPts val="2000"/>
              <a:buNone/>
              <a:defRPr sz="2000">
                <a:solidFill>
                  <a:schemeClr val="dk2"/>
                </a:solidFill>
                <a:highlight>
                  <a:srgbClr val="FFFFFF"/>
                </a:highlight>
              </a:defRPr>
            </a:lvl6pPr>
            <a:lvl7pPr lvl="6" rtl="0">
              <a:spcBef>
                <a:spcPts val="0"/>
              </a:spcBef>
              <a:spcAft>
                <a:spcPts val="0"/>
              </a:spcAft>
              <a:buClr>
                <a:schemeClr val="dk2"/>
              </a:buClr>
              <a:buSzPts val="2000"/>
              <a:buNone/>
              <a:defRPr sz="2000">
                <a:solidFill>
                  <a:schemeClr val="dk2"/>
                </a:solidFill>
                <a:highlight>
                  <a:srgbClr val="FFFFFF"/>
                </a:highlight>
              </a:defRPr>
            </a:lvl7pPr>
            <a:lvl8pPr lvl="7" rtl="0">
              <a:spcBef>
                <a:spcPts val="0"/>
              </a:spcBef>
              <a:spcAft>
                <a:spcPts val="0"/>
              </a:spcAft>
              <a:buClr>
                <a:schemeClr val="dk2"/>
              </a:buClr>
              <a:buSzPts val="2000"/>
              <a:buNone/>
              <a:defRPr sz="2000">
                <a:solidFill>
                  <a:schemeClr val="dk2"/>
                </a:solidFill>
                <a:highlight>
                  <a:srgbClr val="FFFFFF"/>
                </a:highlight>
              </a:defRPr>
            </a:lvl8pPr>
            <a:lvl9pPr lvl="8" rtl="0">
              <a:spcBef>
                <a:spcPts val="0"/>
              </a:spcBef>
              <a:spcAft>
                <a:spcPts val="0"/>
              </a:spcAft>
              <a:buClr>
                <a:schemeClr val="dk2"/>
              </a:buClr>
              <a:buSzPts val="2000"/>
              <a:buNone/>
              <a:defRPr sz="2000">
                <a:solidFill>
                  <a:schemeClr val="dk2"/>
                </a:solidFill>
                <a:highlight>
                  <a:srgbClr val="FFFFFF"/>
                </a:highlight>
              </a:defRPr>
            </a:lvl9pPr>
          </a:lstStyle>
          <a:p/>
        </p:txBody>
      </p:sp>
      <p:sp>
        <p:nvSpPr>
          <p:cNvPr id="58" name="Google Shape;58;p8"/>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8"/>
          <p:cNvCxnSpPr/>
          <p:nvPr/>
        </p:nvCxnSpPr>
        <p:spPr>
          <a:xfrm>
            <a:off x="8663800" y="4962200"/>
            <a:ext cx="513300" cy="0"/>
          </a:xfrm>
          <a:prstGeom prst="straightConnector1">
            <a:avLst/>
          </a:prstGeom>
          <a:noFill/>
          <a:ln cap="flat" cmpd="sng" w="76200">
            <a:solidFill>
              <a:schemeClr val="lt1"/>
            </a:solidFill>
            <a:prstDash val="solid"/>
            <a:round/>
            <a:headEnd len="med" w="med" type="none"/>
            <a:tailEnd len="med" w="med" type="none"/>
          </a:ln>
        </p:spPr>
      </p:cxnSp>
      <p:sp>
        <p:nvSpPr>
          <p:cNvPr id="60" name="Google Shape;60;p8"/>
          <p:cNvSpPr/>
          <p:nvPr/>
        </p:nvSpPr>
        <p:spPr>
          <a:xfrm>
            <a:off x="8812922" y="4862625"/>
            <a:ext cx="199200" cy="199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txBox="1"/>
          <p:nvPr>
            <p:ph idx="12" type="sldNum"/>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lvl1pPr lvl="0" rtl="0" algn="ctr">
              <a:buNone/>
              <a:defRPr sz="700">
                <a:solidFill>
                  <a:schemeClr val="dk2"/>
                </a:solidFill>
                <a:latin typeface="Roboto"/>
                <a:ea typeface="Roboto"/>
                <a:cs typeface="Roboto"/>
                <a:sym typeface="Roboto"/>
              </a:defRPr>
            </a:lvl1pPr>
            <a:lvl2pPr lvl="1" rtl="0" algn="ctr">
              <a:buNone/>
              <a:defRPr sz="700">
                <a:solidFill>
                  <a:schemeClr val="dk2"/>
                </a:solidFill>
                <a:latin typeface="Roboto"/>
                <a:ea typeface="Roboto"/>
                <a:cs typeface="Roboto"/>
                <a:sym typeface="Roboto"/>
              </a:defRPr>
            </a:lvl2pPr>
            <a:lvl3pPr lvl="2" rtl="0" algn="ctr">
              <a:buNone/>
              <a:defRPr sz="700">
                <a:solidFill>
                  <a:schemeClr val="dk2"/>
                </a:solidFill>
                <a:latin typeface="Roboto"/>
                <a:ea typeface="Roboto"/>
                <a:cs typeface="Roboto"/>
                <a:sym typeface="Roboto"/>
              </a:defRPr>
            </a:lvl3pPr>
            <a:lvl4pPr lvl="3" rtl="0" algn="ctr">
              <a:buNone/>
              <a:defRPr sz="700">
                <a:solidFill>
                  <a:schemeClr val="dk2"/>
                </a:solidFill>
                <a:latin typeface="Roboto"/>
                <a:ea typeface="Roboto"/>
                <a:cs typeface="Roboto"/>
                <a:sym typeface="Roboto"/>
              </a:defRPr>
            </a:lvl4pPr>
            <a:lvl5pPr lvl="4" rtl="0" algn="ctr">
              <a:buNone/>
              <a:defRPr sz="700">
                <a:solidFill>
                  <a:schemeClr val="dk2"/>
                </a:solidFill>
                <a:latin typeface="Roboto"/>
                <a:ea typeface="Roboto"/>
                <a:cs typeface="Roboto"/>
                <a:sym typeface="Roboto"/>
              </a:defRPr>
            </a:lvl5pPr>
            <a:lvl6pPr lvl="5" rtl="0" algn="ctr">
              <a:buNone/>
              <a:defRPr sz="700">
                <a:solidFill>
                  <a:schemeClr val="dk2"/>
                </a:solidFill>
                <a:latin typeface="Roboto"/>
                <a:ea typeface="Roboto"/>
                <a:cs typeface="Roboto"/>
                <a:sym typeface="Roboto"/>
              </a:defRPr>
            </a:lvl6pPr>
            <a:lvl7pPr lvl="6" rtl="0" algn="ctr">
              <a:buNone/>
              <a:defRPr sz="700">
                <a:solidFill>
                  <a:schemeClr val="dk2"/>
                </a:solidFill>
                <a:latin typeface="Roboto"/>
                <a:ea typeface="Roboto"/>
                <a:cs typeface="Roboto"/>
                <a:sym typeface="Roboto"/>
              </a:defRPr>
            </a:lvl7pPr>
            <a:lvl8pPr lvl="7" rtl="0" algn="ctr">
              <a:buNone/>
              <a:defRPr sz="700">
                <a:solidFill>
                  <a:schemeClr val="dk2"/>
                </a:solidFill>
                <a:latin typeface="Roboto"/>
                <a:ea typeface="Roboto"/>
                <a:cs typeface="Roboto"/>
                <a:sym typeface="Roboto"/>
              </a:defRPr>
            </a:lvl8pPr>
            <a:lvl9pPr lvl="8" rtl="0" algn="ctr">
              <a:buNone/>
              <a:defRPr sz="700">
                <a:solidFill>
                  <a:schemeClr val="dk2"/>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62" name="Shape 62"/>
        <p:cNvGrpSpPr/>
        <p:nvPr/>
      </p:nvGrpSpPr>
      <p:grpSpPr>
        <a:xfrm>
          <a:off x="0" y="0"/>
          <a:ext cx="0" cy="0"/>
          <a:chOff x="0" y="0"/>
          <a:chExt cx="0" cy="0"/>
        </a:xfrm>
      </p:grpSpPr>
      <p:cxnSp>
        <p:nvCxnSpPr>
          <p:cNvPr id="63" name="Google Shape;63;p9"/>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64" name="Google Shape;64;p9"/>
          <p:cNvSpPr txBox="1"/>
          <p:nvPr>
            <p:ph type="title"/>
          </p:nvPr>
        </p:nvSpPr>
        <p:spPr>
          <a:xfrm>
            <a:off x="705825" y="456725"/>
            <a:ext cx="3754800" cy="435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000"/>
              <a:buNone/>
              <a:defRPr sz="2000">
                <a:solidFill>
                  <a:schemeClr val="dk2"/>
                </a:solidFill>
                <a:highlight>
                  <a:srgbClr val="FFFFFF"/>
                </a:highlight>
              </a:defRPr>
            </a:lvl1pPr>
            <a:lvl2pPr lvl="1" rtl="0">
              <a:spcBef>
                <a:spcPts val="0"/>
              </a:spcBef>
              <a:spcAft>
                <a:spcPts val="0"/>
              </a:spcAft>
              <a:buClr>
                <a:schemeClr val="dk2"/>
              </a:buClr>
              <a:buSzPts val="2000"/>
              <a:buNone/>
              <a:defRPr sz="2000">
                <a:solidFill>
                  <a:schemeClr val="dk2"/>
                </a:solidFill>
                <a:highlight>
                  <a:srgbClr val="FFFFFF"/>
                </a:highlight>
              </a:defRPr>
            </a:lvl2pPr>
            <a:lvl3pPr lvl="2" rtl="0">
              <a:spcBef>
                <a:spcPts val="0"/>
              </a:spcBef>
              <a:spcAft>
                <a:spcPts val="0"/>
              </a:spcAft>
              <a:buClr>
                <a:schemeClr val="dk2"/>
              </a:buClr>
              <a:buSzPts val="2000"/>
              <a:buNone/>
              <a:defRPr sz="2000">
                <a:solidFill>
                  <a:schemeClr val="dk2"/>
                </a:solidFill>
                <a:highlight>
                  <a:srgbClr val="FFFFFF"/>
                </a:highlight>
              </a:defRPr>
            </a:lvl3pPr>
            <a:lvl4pPr lvl="3" rtl="0">
              <a:spcBef>
                <a:spcPts val="0"/>
              </a:spcBef>
              <a:spcAft>
                <a:spcPts val="0"/>
              </a:spcAft>
              <a:buClr>
                <a:schemeClr val="dk2"/>
              </a:buClr>
              <a:buSzPts val="2000"/>
              <a:buNone/>
              <a:defRPr sz="2000">
                <a:solidFill>
                  <a:schemeClr val="dk2"/>
                </a:solidFill>
                <a:highlight>
                  <a:srgbClr val="FFFFFF"/>
                </a:highlight>
              </a:defRPr>
            </a:lvl4pPr>
            <a:lvl5pPr lvl="4" rtl="0">
              <a:spcBef>
                <a:spcPts val="0"/>
              </a:spcBef>
              <a:spcAft>
                <a:spcPts val="0"/>
              </a:spcAft>
              <a:buClr>
                <a:schemeClr val="dk2"/>
              </a:buClr>
              <a:buSzPts val="2000"/>
              <a:buNone/>
              <a:defRPr sz="2000">
                <a:solidFill>
                  <a:schemeClr val="dk2"/>
                </a:solidFill>
                <a:highlight>
                  <a:srgbClr val="FFFFFF"/>
                </a:highlight>
              </a:defRPr>
            </a:lvl5pPr>
            <a:lvl6pPr lvl="5" rtl="0">
              <a:spcBef>
                <a:spcPts val="0"/>
              </a:spcBef>
              <a:spcAft>
                <a:spcPts val="0"/>
              </a:spcAft>
              <a:buClr>
                <a:schemeClr val="dk2"/>
              </a:buClr>
              <a:buSzPts val="2000"/>
              <a:buNone/>
              <a:defRPr sz="2000">
                <a:solidFill>
                  <a:schemeClr val="dk2"/>
                </a:solidFill>
                <a:highlight>
                  <a:srgbClr val="FFFFFF"/>
                </a:highlight>
              </a:defRPr>
            </a:lvl6pPr>
            <a:lvl7pPr lvl="6" rtl="0">
              <a:spcBef>
                <a:spcPts val="0"/>
              </a:spcBef>
              <a:spcAft>
                <a:spcPts val="0"/>
              </a:spcAft>
              <a:buClr>
                <a:schemeClr val="dk2"/>
              </a:buClr>
              <a:buSzPts val="2000"/>
              <a:buNone/>
              <a:defRPr sz="2000">
                <a:solidFill>
                  <a:schemeClr val="dk2"/>
                </a:solidFill>
                <a:highlight>
                  <a:srgbClr val="FFFFFF"/>
                </a:highlight>
              </a:defRPr>
            </a:lvl7pPr>
            <a:lvl8pPr lvl="7" rtl="0">
              <a:spcBef>
                <a:spcPts val="0"/>
              </a:spcBef>
              <a:spcAft>
                <a:spcPts val="0"/>
              </a:spcAft>
              <a:buClr>
                <a:schemeClr val="dk2"/>
              </a:buClr>
              <a:buSzPts val="2000"/>
              <a:buNone/>
              <a:defRPr sz="2000">
                <a:solidFill>
                  <a:schemeClr val="dk2"/>
                </a:solidFill>
                <a:highlight>
                  <a:srgbClr val="FFFFFF"/>
                </a:highlight>
              </a:defRPr>
            </a:lvl8pPr>
            <a:lvl9pPr lvl="8" rtl="0">
              <a:spcBef>
                <a:spcPts val="0"/>
              </a:spcBef>
              <a:spcAft>
                <a:spcPts val="0"/>
              </a:spcAft>
              <a:buClr>
                <a:schemeClr val="dk2"/>
              </a:buClr>
              <a:buSzPts val="2000"/>
              <a:buNone/>
              <a:defRPr sz="2000">
                <a:solidFill>
                  <a:schemeClr val="dk2"/>
                </a:solidFill>
                <a:highlight>
                  <a:srgbClr val="FFFFFF"/>
                </a:highlight>
              </a:defRPr>
            </a:lvl9pPr>
          </a:lstStyle>
          <a:p/>
        </p:txBody>
      </p:sp>
      <p:sp>
        <p:nvSpPr>
          <p:cNvPr id="65" name="Google Shape;65;p9"/>
          <p:cNvSpPr txBox="1"/>
          <p:nvPr>
            <p:ph idx="1" type="body"/>
          </p:nvPr>
        </p:nvSpPr>
        <p:spPr>
          <a:xfrm>
            <a:off x="717750" y="1083075"/>
            <a:ext cx="2269200" cy="3423000"/>
          </a:xfrm>
          <a:prstGeom prst="rect">
            <a:avLst/>
          </a:prstGeom>
        </p:spPr>
        <p:txBody>
          <a:bodyPr anchorCtr="0" anchor="t" bIns="91425" lIns="91425" spcFirstLastPara="1" rIns="91425" wrap="square" tIns="91425">
            <a:noAutofit/>
          </a:bodyPr>
          <a:lstStyle>
            <a:lvl1pPr indent="-323850" lvl="0" marL="457200" rtl="0">
              <a:lnSpc>
                <a:spcPct val="130000"/>
              </a:lnSpc>
              <a:spcBef>
                <a:spcPts val="600"/>
              </a:spcBef>
              <a:spcAft>
                <a:spcPts val="0"/>
              </a:spcAft>
              <a:buClr>
                <a:schemeClr val="accent1"/>
              </a:buClr>
              <a:buSzPts val="1500"/>
              <a:buChar char="●"/>
              <a:defRPr sz="1600">
                <a:solidFill>
                  <a:schemeClr val="dk2"/>
                </a:solidFill>
              </a:defRPr>
            </a:lvl1pPr>
            <a:lvl2pPr indent="-317500" lvl="1" marL="914400" rtl="0">
              <a:lnSpc>
                <a:spcPct val="130000"/>
              </a:lnSpc>
              <a:spcBef>
                <a:spcPts val="600"/>
              </a:spcBef>
              <a:spcAft>
                <a:spcPts val="0"/>
              </a:spcAft>
              <a:buClr>
                <a:schemeClr val="dk2"/>
              </a:buClr>
              <a:buSzPts val="1400"/>
              <a:buChar char="⦿"/>
              <a:defRPr>
                <a:solidFill>
                  <a:schemeClr val="dk2"/>
                </a:solidFill>
              </a:defRPr>
            </a:lvl2pPr>
            <a:lvl3pPr indent="-311150" lvl="2" marL="1371600" rtl="0">
              <a:lnSpc>
                <a:spcPct val="130000"/>
              </a:lnSpc>
              <a:spcBef>
                <a:spcPts val="600"/>
              </a:spcBef>
              <a:spcAft>
                <a:spcPts val="0"/>
              </a:spcAft>
              <a:buClr>
                <a:schemeClr val="dk2"/>
              </a:buClr>
              <a:buSzPts val="1300"/>
              <a:buChar char="⦾"/>
              <a:defRPr sz="1300">
                <a:solidFill>
                  <a:schemeClr val="dk2"/>
                </a:solidFill>
              </a:defRPr>
            </a:lvl3pPr>
            <a:lvl4pPr indent="-298450" lvl="3" marL="1828800" rtl="0">
              <a:lnSpc>
                <a:spcPct val="130000"/>
              </a:lnSpc>
              <a:spcBef>
                <a:spcPts val="600"/>
              </a:spcBef>
              <a:spcAft>
                <a:spcPts val="0"/>
              </a:spcAft>
              <a:buClr>
                <a:schemeClr val="dk2"/>
              </a:buClr>
              <a:buSzPts val="1100"/>
              <a:buChar char="⧁"/>
              <a:defRPr sz="1100">
                <a:solidFill>
                  <a:schemeClr val="dk2"/>
                </a:solidFill>
              </a:defRPr>
            </a:lvl4pPr>
            <a:lvl5pPr indent="-292100" lvl="4" marL="2286000" rtl="0">
              <a:lnSpc>
                <a:spcPct val="130000"/>
              </a:lnSpc>
              <a:spcBef>
                <a:spcPts val="600"/>
              </a:spcBef>
              <a:spcAft>
                <a:spcPts val="0"/>
              </a:spcAft>
              <a:buClr>
                <a:schemeClr val="dk2"/>
              </a:buClr>
              <a:buSzPts val="1000"/>
              <a:buChar char="⊙"/>
              <a:defRPr sz="1000">
                <a:solidFill>
                  <a:schemeClr val="dk2"/>
                </a:solidFill>
              </a:defRPr>
            </a:lvl5pPr>
            <a:lvl6pPr indent="-285750" lvl="5" marL="2743200" rtl="0">
              <a:lnSpc>
                <a:spcPct val="130000"/>
              </a:lnSpc>
              <a:spcBef>
                <a:spcPts val="600"/>
              </a:spcBef>
              <a:spcAft>
                <a:spcPts val="0"/>
              </a:spcAft>
              <a:buClr>
                <a:schemeClr val="dk2"/>
              </a:buClr>
              <a:buSzPts val="900"/>
              <a:buChar char="⊙"/>
              <a:defRPr sz="900">
                <a:solidFill>
                  <a:schemeClr val="dk2"/>
                </a:solidFill>
              </a:defRPr>
            </a:lvl6pPr>
            <a:lvl7pPr indent="-279400" lvl="6" marL="3200400" rtl="0">
              <a:lnSpc>
                <a:spcPct val="130000"/>
              </a:lnSpc>
              <a:spcBef>
                <a:spcPts val="600"/>
              </a:spcBef>
              <a:spcAft>
                <a:spcPts val="0"/>
              </a:spcAft>
              <a:buClr>
                <a:schemeClr val="dk2"/>
              </a:buClr>
              <a:buSzPts val="800"/>
              <a:buChar char="⊚"/>
              <a:defRPr sz="800">
                <a:solidFill>
                  <a:schemeClr val="dk2"/>
                </a:solidFill>
              </a:defRPr>
            </a:lvl7pPr>
            <a:lvl8pPr indent="-273050" lvl="7" marL="3657600" rtl="0">
              <a:lnSpc>
                <a:spcPct val="130000"/>
              </a:lnSpc>
              <a:spcBef>
                <a:spcPts val="600"/>
              </a:spcBef>
              <a:spcAft>
                <a:spcPts val="0"/>
              </a:spcAft>
              <a:buClr>
                <a:schemeClr val="dk2"/>
              </a:buClr>
              <a:buSzPts val="700"/>
              <a:buChar char="⊙"/>
              <a:defRPr sz="700">
                <a:solidFill>
                  <a:schemeClr val="dk2"/>
                </a:solidFill>
              </a:defRPr>
            </a:lvl8pPr>
            <a:lvl9pPr indent="-266700" lvl="8" marL="4114800" rtl="0">
              <a:lnSpc>
                <a:spcPct val="130000"/>
              </a:lnSpc>
              <a:spcBef>
                <a:spcPts val="600"/>
              </a:spcBef>
              <a:spcAft>
                <a:spcPts val="0"/>
              </a:spcAft>
              <a:buClr>
                <a:schemeClr val="dk2"/>
              </a:buClr>
              <a:buSzPts val="600"/>
              <a:buChar char="⊙"/>
              <a:defRPr sz="600">
                <a:solidFill>
                  <a:schemeClr val="dk2"/>
                </a:solidFill>
              </a:defRPr>
            </a:lvl9pPr>
          </a:lstStyle>
          <a:p/>
        </p:txBody>
      </p:sp>
      <p:sp>
        <p:nvSpPr>
          <p:cNvPr id="66" name="Google Shape;66;p9"/>
          <p:cNvSpPr txBox="1"/>
          <p:nvPr>
            <p:ph idx="2" type="body"/>
          </p:nvPr>
        </p:nvSpPr>
        <p:spPr>
          <a:xfrm>
            <a:off x="3437400" y="1083075"/>
            <a:ext cx="2269200" cy="3423000"/>
          </a:xfrm>
          <a:prstGeom prst="rect">
            <a:avLst/>
          </a:prstGeom>
        </p:spPr>
        <p:txBody>
          <a:bodyPr anchorCtr="0" anchor="t" bIns="91425" lIns="91425" spcFirstLastPara="1" rIns="91425" wrap="square" tIns="91425">
            <a:noAutofit/>
          </a:bodyPr>
          <a:lstStyle>
            <a:lvl1pPr indent="-323850" lvl="0" marL="457200" rtl="0">
              <a:lnSpc>
                <a:spcPct val="130000"/>
              </a:lnSpc>
              <a:spcBef>
                <a:spcPts val="600"/>
              </a:spcBef>
              <a:spcAft>
                <a:spcPts val="0"/>
              </a:spcAft>
              <a:buClr>
                <a:schemeClr val="accent1"/>
              </a:buClr>
              <a:buSzPts val="1500"/>
              <a:buChar char="●"/>
              <a:defRPr sz="1600">
                <a:solidFill>
                  <a:schemeClr val="dk2"/>
                </a:solidFill>
              </a:defRPr>
            </a:lvl1pPr>
            <a:lvl2pPr indent="-317500" lvl="1" marL="914400" rtl="0">
              <a:lnSpc>
                <a:spcPct val="130000"/>
              </a:lnSpc>
              <a:spcBef>
                <a:spcPts val="600"/>
              </a:spcBef>
              <a:spcAft>
                <a:spcPts val="0"/>
              </a:spcAft>
              <a:buClr>
                <a:schemeClr val="dk2"/>
              </a:buClr>
              <a:buSzPts val="1400"/>
              <a:buChar char="⦿"/>
              <a:defRPr>
                <a:solidFill>
                  <a:schemeClr val="dk2"/>
                </a:solidFill>
              </a:defRPr>
            </a:lvl2pPr>
            <a:lvl3pPr indent="-311150" lvl="2" marL="1371600" rtl="0">
              <a:lnSpc>
                <a:spcPct val="130000"/>
              </a:lnSpc>
              <a:spcBef>
                <a:spcPts val="600"/>
              </a:spcBef>
              <a:spcAft>
                <a:spcPts val="0"/>
              </a:spcAft>
              <a:buClr>
                <a:schemeClr val="dk2"/>
              </a:buClr>
              <a:buSzPts val="1300"/>
              <a:buChar char="⦾"/>
              <a:defRPr sz="1300">
                <a:solidFill>
                  <a:schemeClr val="dk2"/>
                </a:solidFill>
              </a:defRPr>
            </a:lvl3pPr>
            <a:lvl4pPr indent="-298450" lvl="3" marL="1828800" rtl="0">
              <a:lnSpc>
                <a:spcPct val="130000"/>
              </a:lnSpc>
              <a:spcBef>
                <a:spcPts val="600"/>
              </a:spcBef>
              <a:spcAft>
                <a:spcPts val="0"/>
              </a:spcAft>
              <a:buClr>
                <a:schemeClr val="dk2"/>
              </a:buClr>
              <a:buSzPts val="1100"/>
              <a:buChar char="⧁"/>
              <a:defRPr sz="1100">
                <a:solidFill>
                  <a:schemeClr val="dk2"/>
                </a:solidFill>
              </a:defRPr>
            </a:lvl4pPr>
            <a:lvl5pPr indent="-292100" lvl="4" marL="2286000" rtl="0">
              <a:lnSpc>
                <a:spcPct val="130000"/>
              </a:lnSpc>
              <a:spcBef>
                <a:spcPts val="600"/>
              </a:spcBef>
              <a:spcAft>
                <a:spcPts val="0"/>
              </a:spcAft>
              <a:buClr>
                <a:schemeClr val="dk2"/>
              </a:buClr>
              <a:buSzPts val="1000"/>
              <a:buChar char="⊙"/>
              <a:defRPr sz="1000">
                <a:solidFill>
                  <a:schemeClr val="dk2"/>
                </a:solidFill>
              </a:defRPr>
            </a:lvl5pPr>
            <a:lvl6pPr indent="-285750" lvl="5" marL="2743200" rtl="0">
              <a:lnSpc>
                <a:spcPct val="130000"/>
              </a:lnSpc>
              <a:spcBef>
                <a:spcPts val="600"/>
              </a:spcBef>
              <a:spcAft>
                <a:spcPts val="0"/>
              </a:spcAft>
              <a:buClr>
                <a:schemeClr val="dk2"/>
              </a:buClr>
              <a:buSzPts val="900"/>
              <a:buChar char="⊙"/>
              <a:defRPr sz="900">
                <a:solidFill>
                  <a:schemeClr val="dk2"/>
                </a:solidFill>
              </a:defRPr>
            </a:lvl6pPr>
            <a:lvl7pPr indent="-279400" lvl="6" marL="3200400" rtl="0">
              <a:lnSpc>
                <a:spcPct val="130000"/>
              </a:lnSpc>
              <a:spcBef>
                <a:spcPts val="600"/>
              </a:spcBef>
              <a:spcAft>
                <a:spcPts val="0"/>
              </a:spcAft>
              <a:buClr>
                <a:schemeClr val="dk2"/>
              </a:buClr>
              <a:buSzPts val="800"/>
              <a:buChar char="⊚"/>
              <a:defRPr sz="800">
                <a:solidFill>
                  <a:schemeClr val="dk2"/>
                </a:solidFill>
              </a:defRPr>
            </a:lvl7pPr>
            <a:lvl8pPr indent="-273050" lvl="7" marL="3657600" rtl="0">
              <a:lnSpc>
                <a:spcPct val="130000"/>
              </a:lnSpc>
              <a:spcBef>
                <a:spcPts val="600"/>
              </a:spcBef>
              <a:spcAft>
                <a:spcPts val="0"/>
              </a:spcAft>
              <a:buClr>
                <a:schemeClr val="dk2"/>
              </a:buClr>
              <a:buSzPts val="700"/>
              <a:buChar char="⊙"/>
              <a:defRPr sz="700">
                <a:solidFill>
                  <a:schemeClr val="dk2"/>
                </a:solidFill>
              </a:defRPr>
            </a:lvl8pPr>
            <a:lvl9pPr indent="-266700" lvl="8" marL="4114800" rtl="0">
              <a:lnSpc>
                <a:spcPct val="130000"/>
              </a:lnSpc>
              <a:spcBef>
                <a:spcPts val="600"/>
              </a:spcBef>
              <a:spcAft>
                <a:spcPts val="0"/>
              </a:spcAft>
              <a:buClr>
                <a:schemeClr val="dk2"/>
              </a:buClr>
              <a:buSzPts val="600"/>
              <a:buChar char="⊙"/>
              <a:defRPr sz="600">
                <a:solidFill>
                  <a:schemeClr val="dk2"/>
                </a:solidFill>
              </a:defRPr>
            </a:lvl9pPr>
          </a:lstStyle>
          <a:p/>
        </p:txBody>
      </p:sp>
      <p:sp>
        <p:nvSpPr>
          <p:cNvPr id="67" name="Google Shape;67;p9"/>
          <p:cNvSpPr txBox="1"/>
          <p:nvPr>
            <p:ph idx="3" type="body"/>
          </p:nvPr>
        </p:nvSpPr>
        <p:spPr>
          <a:xfrm>
            <a:off x="6157050" y="1083075"/>
            <a:ext cx="2269200" cy="3423000"/>
          </a:xfrm>
          <a:prstGeom prst="rect">
            <a:avLst/>
          </a:prstGeom>
        </p:spPr>
        <p:txBody>
          <a:bodyPr anchorCtr="0" anchor="t" bIns="91425" lIns="91425" spcFirstLastPara="1" rIns="91425" wrap="square" tIns="91425">
            <a:noAutofit/>
          </a:bodyPr>
          <a:lstStyle>
            <a:lvl1pPr indent="-323850" lvl="0" marL="457200" rtl="0">
              <a:lnSpc>
                <a:spcPct val="130000"/>
              </a:lnSpc>
              <a:spcBef>
                <a:spcPts val="600"/>
              </a:spcBef>
              <a:spcAft>
                <a:spcPts val="0"/>
              </a:spcAft>
              <a:buClr>
                <a:schemeClr val="accent1"/>
              </a:buClr>
              <a:buSzPts val="1500"/>
              <a:buChar char="●"/>
              <a:defRPr sz="1600">
                <a:solidFill>
                  <a:schemeClr val="dk2"/>
                </a:solidFill>
              </a:defRPr>
            </a:lvl1pPr>
            <a:lvl2pPr indent="-317500" lvl="1" marL="914400" rtl="0">
              <a:lnSpc>
                <a:spcPct val="130000"/>
              </a:lnSpc>
              <a:spcBef>
                <a:spcPts val="600"/>
              </a:spcBef>
              <a:spcAft>
                <a:spcPts val="0"/>
              </a:spcAft>
              <a:buClr>
                <a:schemeClr val="dk2"/>
              </a:buClr>
              <a:buSzPts val="1400"/>
              <a:buChar char="⦿"/>
              <a:defRPr>
                <a:solidFill>
                  <a:schemeClr val="dk2"/>
                </a:solidFill>
              </a:defRPr>
            </a:lvl2pPr>
            <a:lvl3pPr indent="-311150" lvl="2" marL="1371600" rtl="0">
              <a:lnSpc>
                <a:spcPct val="130000"/>
              </a:lnSpc>
              <a:spcBef>
                <a:spcPts val="600"/>
              </a:spcBef>
              <a:spcAft>
                <a:spcPts val="0"/>
              </a:spcAft>
              <a:buClr>
                <a:schemeClr val="dk2"/>
              </a:buClr>
              <a:buSzPts val="1300"/>
              <a:buChar char="⦾"/>
              <a:defRPr sz="1300">
                <a:solidFill>
                  <a:schemeClr val="dk2"/>
                </a:solidFill>
              </a:defRPr>
            </a:lvl3pPr>
            <a:lvl4pPr indent="-298450" lvl="3" marL="1828800" rtl="0">
              <a:lnSpc>
                <a:spcPct val="130000"/>
              </a:lnSpc>
              <a:spcBef>
                <a:spcPts val="600"/>
              </a:spcBef>
              <a:spcAft>
                <a:spcPts val="0"/>
              </a:spcAft>
              <a:buClr>
                <a:schemeClr val="dk2"/>
              </a:buClr>
              <a:buSzPts val="1100"/>
              <a:buChar char="⧁"/>
              <a:defRPr sz="1100">
                <a:solidFill>
                  <a:schemeClr val="dk2"/>
                </a:solidFill>
              </a:defRPr>
            </a:lvl4pPr>
            <a:lvl5pPr indent="-292100" lvl="4" marL="2286000" rtl="0">
              <a:lnSpc>
                <a:spcPct val="130000"/>
              </a:lnSpc>
              <a:spcBef>
                <a:spcPts val="600"/>
              </a:spcBef>
              <a:spcAft>
                <a:spcPts val="0"/>
              </a:spcAft>
              <a:buClr>
                <a:schemeClr val="dk2"/>
              </a:buClr>
              <a:buSzPts val="1000"/>
              <a:buChar char="⊙"/>
              <a:defRPr sz="1000">
                <a:solidFill>
                  <a:schemeClr val="dk2"/>
                </a:solidFill>
              </a:defRPr>
            </a:lvl5pPr>
            <a:lvl6pPr indent="-285750" lvl="5" marL="2743200" rtl="0">
              <a:lnSpc>
                <a:spcPct val="130000"/>
              </a:lnSpc>
              <a:spcBef>
                <a:spcPts val="600"/>
              </a:spcBef>
              <a:spcAft>
                <a:spcPts val="0"/>
              </a:spcAft>
              <a:buClr>
                <a:schemeClr val="dk2"/>
              </a:buClr>
              <a:buSzPts val="900"/>
              <a:buChar char="⊙"/>
              <a:defRPr sz="900">
                <a:solidFill>
                  <a:schemeClr val="dk2"/>
                </a:solidFill>
              </a:defRPr>
            </a:lvl6pPr>
            <a:lvl7pPr indent="-279400" lvl="6" marL="3200400" rtl="0">
              <a:lnSpc>
                <a:spcPct val="130000"/>
              </a:lnSpc>
              <a:spcBef>
                <a:spcPts val="600"/>
              </a:spcBef>
              <a:spcAft>
                <a:spcPts val="0"/>
              </a:spcAft>
              <a:buClr>
                <a:schemeClr val="dk2"/>
              </a:buClr>
              <a:buSzPts val="800"/>
              <a:buChar char="⊚"/>
              <a:defRPr sz="800">
                <a:solidFill>
                  <a:schemeClr val="dk2"/>
                </a:solidFill>
              </a:defRPr>
            </a:lvl7pPr>
            <a:lvl8pPr indent="-273050" lvl="7" marL="3657600" rtl="0">
              <a:lnSpc>
                <a:spcPct val="130000"/>
              </a:lnSpc>
              <a:spcBef>
                <a:spcPts val="600"/>
              </a:spcBef>
              <a:spcAft>
                <a:spcPts val="0"/>
              </a:spcAft>
              <a:buClr>
                <a:schemeClr val="dk2"/>
              </a:buClr>
              <a:buSzPts val="700"/>
              <a:buChar char="⊙"/>
              <a:defRPr sz="700">
                <a:solidFill>
                  <a:schemeClr val="dk2"/>
                </a:solidFill>
              </a:defRPr>
            </a:lvl8pPr>
            <a:lvl9pPr indent="-266700" lvl="8" marL="4114800" rtl="0">
              <a:lnSpc>
                <a:spcPct val="130000"/>
              </a:lnSpc>
              <a:spcBef>
                <a:spcPts val="600"/>
              </a:spcBef>
              <a:spcAft>
                <a:spcPts val="0"/>
              </a:spcAft>
              <a:buClr>
                <a:schemeClr val="dk2"/>
              </a:buClr>
              <a:buSzPts val="600"/>
              <a:buChar char="⊙"/>
              <a:defRPr sz="600">
                <a:solidFill>
                  <a:schemeClr val="dk2"/>
                </a:solidFill>
              </a:defRPr>
            </a:lvl9pPr>
          </a:lstStyle>
          <a:p/>
        </p:txBody>
      </p:sp>
      <p:cxnSp>
        <p:nvCxnSpPr>
          <p:cNvPr id="68" name="Google Shape;68;p9"/>
          <p:cNvCxnSpPr/>
          <p:nvPr/>
        </p:nvCxnSpPr>
        <p:spPr>
          <a:xfrm>
            <a:off x="8663800" y="4962200"/>
            <a:ext cx="513300" cy="0"/>
          </a:xfrm>
          <a:prstGeom prst="straightConnector1">
            <a:avLst/>
          </a:prstGeom>
          <a:noFill/>
          <a:ln cap="flat" cmpd="sng" w="76200">
            <a:solidFill>
              <a:schemeClr val="lt1"/>
            </a:solidFill>
            <a:prstDash val="solid"/>
            <a:round/>
            <a:headEnd len="med" w="med" type="none"/>
            <a:tailEnd len="med" w="med" type="none"/>
          </a:ln>
        </p:spPr>
      </p:cxnSp>
      <p:sp>
        <p:nvSpPr>
          <p:cNvPr id="69" name="Google Shape;69;p9"/>
          <p:cNvSpPr/>
          <p:nvPr/>
        </p:nvSpPr>
        <p:spPr>
          <a:xfrm>
            <a:off x="8812922" y="4862625"/>
            <a:ext cx="199200" cy="199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txBox="1"/>
          <p:nvPr>
            <p:ph idx="12" type="sldNum"/>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lvl1pPr lvl="0" rtl="0" algn="ctr">
              <a:buNone/>
              <a:defRPr sz="700">
                <a:solidFill>
                  <a:schemeClr val="dk2"/>
                </a:solidFill>
              </a:defRPr>
            </a:lvl1pPr>
            <a:lvl2pPr lvl="1" rtl="0" algn="ctr">
              <a:buNone/>
              <a:defRPr sz="700">
                <a:solidFill>
                  <a:schemeClr val="dk2"/>
                </a:solidFill>
              </a:defRPr>
            </a:lvl2pPr>
            <a:lvl3pPr lvl="2" rtl="0" algn="ctr">
              <a:buNone/>
              <a:defRPr sz="700">
                <a:solidFill>
                  <a:schemeClr val="dk2"/>
                </a:solidFill>
              </a:defRPr>
            </a:lvl3pPr>
            <a:lvl4pPr lvl="3" rtl="0" algn="ctr">
              <a:buNone/>
              <a:defRPr sz="700">
                <a:solidFill>
                  <a:schemeClr val="dk2"/>
                </a:solidFill>
              </a:defRPr>
            </a:lvl4pPr>
            <a:lvl5pPr lvl="4" rtl="0" algn="ctr">
              <a:buNone/>
              <a:defRPr sz="700">
                <a:solidFill>
                  <a:schemeClr val="dk2"/>
                </a:solidFill>
              </a:defRPr>
            </a:lvl5pPr>
            <a:lvl6pPr lvl="5" rtl="0" algn="ctr">
              <a:buNone/>
              <a:defRPr sz="700">
                <a:solidFill>
                  <a:schemeClr val="dk2"/>
                </a:solidFill>
              </a:defRPr>
            </a:lvl6pPr>
            <a:lvl7pPr lvl="6" rtl="0" algn="ctr">
              <a:buNone/>
              <a:defRPr sz="700">
                <a:solidFill>
                  <a:schemeClr val="dk2"/>
                </a:solidFill>
              </a:defRPr>
            </a:lvl7pPr>
            <a:lvl8pPr lvl="7" rtl="0" algn="ctr">
              <a:buNone/>
              <a:defRPr sz="700">
                <a:solidFill>
                  <a:schemeClr val="dk2"/>
                </a:solidFill>
              </a:defRPr>
            </a:lvl8pPr>
            <a:lvl9pPr lvl="8" rtl="0" algn="ctr">
              <a:buNone/>
              <a:defRPr sz="700">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sp>
        <p:nvSpPr>
          <p:cNvPr id="71" name="Google Shape;71;p9"/>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cxnSp>
        <p:nvCxnSpPr>
          <p:cNvPr id="73" name="Google Shape;73;p10"/>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74" name="Google Shape;74;p10"/>
          <p:cNvCxnSpPr/>
          <p:nvPr/>
        </p:nvCxnSpPr>
        <p:spPr>
          <a:xfrm>
            <a:off x="8663800" y="4962200"/>
            <a:ext cx="513300" cy="0"/>
          </a:xfrm>
          <a:prstGeom prst="straightConnector1">
            <a:avLst/>
          </a:prstGeom>
          <a:noFill/>
          <a:ln cap="flat" cmpd="sng" w="76200">
            <a:solidFill>
              <a:schemeClr val="lt1"/>
            </a:solidFill>
            <a:prstDash val="solid"/>
            <a:round/>
            <a:headEnd len="med" w="med" type="none"/>
            <a:tailEnd len="med" w="med" type="none"/>
          </a:ln>
        </p:spPr>
      </p:cxnSp>
      <p:sp>
        <p:nvSpPr>
          <p:cNvPr id="75" name="Google Shape;75;p10"/>
          <p:cNvSpPr/>
          <p:nvPr/>
        </p:nvSpPr>
        <p:spPr>
          <a:xfrm>
            <a:off x="8812922" y="4862625"/>
            <a:ext cx="199200" cy="199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0"/>
          <p:cNvSpPr txBox="1"/>
          <p:nvPr>
            <p:ph idx="12" type="sldNum"/>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lvl1pPr lvl="0" rtl="0" algn="ctr">
              <a:buNone/>
              <a:defRPr sz="700">
                <a:solidFill>
                  <a:schemeClr val="dk2"/>
                </a:solidFill>
              </a:defRPr>
            </a:lvl1pPr>
            <a:lvl2pPr lvl="1" rtl="0" algn="ctr">
              <a:buNone/>
              <a:defRPr sz="700">
                <a:solidFill>
                  <a:schemeClr val="dk2"/>
                </a:solidFill>
              </a:defRPr>
            </a:lvl2pPr>
            <a:lvl3pPr lvl="2" rtl="0" algn="ctr">
              <a:buNone/>
              <a:defRPr sz="700">
                <a:solidFill>
                  <a:schemeClr val="dk2"/>
                </a:solidFill>
              </a:defRPr>
            </a:lvl3pPr>
            <a:lvl4pPr lvl="3" rtl="0" algn="ctr">
              <a:buNone/>
              <a:defRPr sz="700">
                <a:solidFill>
                  <a:schemeClr val="dk2"/>
                </a:solidFill>
              </a:defRPr>
            </a:lvl4pPr>
            <a:lvl5pPr lvl="4" rtl="0" algn="ctr">
              <a:buNone/>
              <a:defRPr sz="700">
                <a:solidFill>
                  <a:schemeClr val="dk2"/>
                </a:solidFill>
              </a:defRPr>
            </a:lvl5pPr>
            <a:lvl6pPr lvl="5" rtl="0" algn="ctr">
              <a:buNone/>
              <a:defRPr sz="700">
                <a:solidFill>
                  <a:schemeClr val="dk2"/>
                </a:solidFill>
              </a:defRPr>
            </a:lvl6pPr>
            <a:lvl7pPr lvl="6" rtl="0" algn="ctr">
              <a:buNone/>
              <a:defRPr sz="700">
                <a:solidFill>
                  <a:schemeClr val="dk2"/>
                </a:solidFill>
              </a:defRPr>
            </a:lvl7pPr>
            <a:lvl8pPr lvl="7" rtl="0" algn="ctr">
              <a:buNone/>
              <a:defRPr sz="700">
                <a:solidFill>
                  <a:schemeClr val="dk2"/>
                </a:solidFill>
              </a:defRPr>
            </a:lvl8pPr>
            <a:lvl9pPr lvl="8" rtl="0" algn="ctr">
              <a:buNone/>
              <a:defRPr sz="700">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sp>
        <p:nvSpPr>
          <p:cNvPr id="77" name="Google Shape;77;p10"/>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000"/>
              <a:buNone/>
              <a:defRPr sz="2000">
                <a:solidFill>
                  <a:schemeClr val="dk2"/>
                </a:solidFill>
                <a:highlight>
                  <a:srgbClr val="FFFFFF"/>
                </a:highlight>
              </a:defRPr>
            </a:lvl1pPr>
            <a:lvl2pPr lvl="1" rtl="0">
              <a:spcBef>
                <a:spcPts val="0"/>
              </a:spcBef>
              <a:spcAft>
                <a:spcPts val="0"/>
              </a:spcAft>
              <a:buClr>
                <a:schemeClr val="dk2"/>
              </a:buClr>
              <a:buSzPts val="2000"/>
              <a:buNone/>
              <a:defRPr sz="2000">
                <a:solidFill>
                  <a:schemeClr val="dk2"/>
                </a:solidFill>
                <a:highlight>
                  <a:srgbClr val="FFFFFF"/>
                </a:highlight>
              </a:defRPr>
            </a:lvl2pPr>
            <a:lvl3pPr lvl="2" rtl="0">
              <a:spcBef>
                <a:spcPts val="0"/>
              </a:spcBef>
              <a:spcAft>
                <a:spcPts val="0"/>
              </a:spcAft>
              <a:buClr>
                <a:schemeClr val="dk2"/>
              </a:buClr>
              <a:buSzPts val="2000"/>
              <a:buNone/>
              <a:defRPr sz="2000">
                <a:solidFill>
                  <a:schemeClr val="dk2"/>
                </a:solidFill>
                <a:highlight>
                  <a:srgbClr val="FFFFFF"/>
                </a:highlight>
              </a:defRPr>
            </a:lvl3pPr>
            <a:lvl4pPr lvl="3" rtl="0">
              <a:spcBef>
                <a:spcPts val="0"/>
              </a:spcBef>
              <a:spcAft>
                <a:spcPts val="0"/>
              </a:spcAft>
              <a:buClr>
                <a:schemeClr val="dk2"/>
              </a:buClr>
              <a:buSzPts val="2000"/>
              <a:buNone/>
              <a:defRPr sz="2000">
                <a:solidFill>
                  <a:schemeClr val="dk2"/>
                </a:solidFill>
                <a:highlight>
                  <a:srgbClr val="FFFFFF"/>
                </a:highlight>
              </a:defRPr>
            </a:lvl4pPr>
            <a:lvl5pPr lvl="4" rtl="0">
              <a:spcBef>
                <a:spcPts val="0"/>
              </a:spcBef>
              <a:spcAft>
                <a:spcPts val="0"/>
              </a:spcAft>
              <a:buClr>
                <a:schemeClr val="dk2"/>
              </a:buClr>
              <a:buSzPts val="2000"/>
              <a:buNone/>
              <a:defRPr sz="2000">
                <a:solidFill>
                  <a:schemeClr val="dk2"/>
                </a:solidFill>
                <a:highlight>
                  <a:srgbClr val="FFFFFF"/>
                </a:highlight>
              </a:defRPr>
            </a:lvl5pPr>
            <a:lvl6pPr lvl="5" rtl="0">
              <a:spcBef>
                <a:spcPts val="0"/>
              </a:spcBef>
              <a:spcAft>
                <a:spcPts val="0"/>
              </a:spcAft>
              <a:buClr>
                <a:schemeClr val="dk2"/>
              </a:buClr>
              <a:buSzPts val="2000"/>
              <a:buNone/>
              <a:defRPr sz="2000">
                <a:solidFill>
                  <a:schemeClr val="dk2"/>
                </a:solidFill>
                <a:highlight>
                  <a:srgbClr val="FFFFFF"/>
                </a:highlight>
              </a:defRPr>
            </a:lvl6pPr>
            <a:lvl7pPr lvl="6" rtl="0">
              <a:spcBef>
                <a:spcPts val="0"/>
              </a:spcBef>
              <a:spcAft>
                <a:spcPts val="0"/>
              </a:spcAft>
              <a:buClr>
                <a:schemeClr val="dk2"/>
              </a:buClr>
              <a:buSzPts val="2000"/>
              <a:buNone/>
              <a:defRPr sz="2000">
                <a:solidFill>
                  <a:schemeClr val="dk2"/>
                </a:solidFill>
                <a:highlight>
                  <a:srgbClr val="FFFFFF"/>
                </a:highlight>
              </a:defRPr>
            </a:lvl7pPr>
            <a:lvl8pPr lvl="7" rtl="0">
              <a:spcBef>
                <a:spcPts val="0"/>
              </a:spcBef>
              <a:spcAft>
                <a:spcPts val="0"/>
              </a:spcAft>
              <a:buClr>
                <a:schemeClr val="dk2"/>
              </a:buClr>
              <a:buSzPts val="2000"/>
              <a:buNone/>
              <a:defRPr sz="2000">
                <a:solidFill>
                  <a:schemeClr val="dk2"/>
                </a:solidFill>
                <a:highlight>
                  <a:srgbClr val="FFFFFF"/>
                </a:highlight>
              </a:defRPr>
            </a:lvl8pPr>
            <a:lvl9pPr lvl="8" rtl="0">
              <a:spcBef>
                <a:spcPts val="0"/>
              </a:spcBef>
              <a:spcAft>
                <a:spcPts val="0"/>
              </a:spcAft>
              <a:buClr>
                <a:schemeClr val="dk2"/>
              </a:buClr>
              <a:buSzPts val="2000"/>
              <a:buNone/>
              <a:defRPr sz="2000">
                <a:solidFill>
                  <a:schemeClr val="dk2"/>
                </a:solidFill>
                <a:highlight>
                  <a:srgbClr val="FFFFFF"/>
                </a:highlight>
              </a:defRPr>
            </a:lvl9pPr>
          </a:lstStyle>
          <a:p/>
        </p:txBody>
      </p:sp>
      <p:sp>
        <p:nvSpPr>
          <p:cNvPr id="78" name="Google Shape;78;p10"/>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760025" y="1159275"/>
            <a:ext cx="7500600" cy="3423000"/>
          </a:xfrm>
          <a:prstGeom prst="rect">
            <a:avLst/>
          </a:prstGeom>
          <a:noFill/>
          <a:ln>
            <a:noFill/>
          </a:ln>
        </p:spPr>
        <p:txBody>
          <a:bodyPr anchorCtr="0" anchor="t" bIns="91425" lIns="91425" spcFirstLastPara="1" rIns="91425" wrap="square" tIns="91425">
            <a:noAutofit/>
          </a:bodyPr>
          <a:lstStyle>
            <a:lvl1pPr indent="-323850" lvl="0" marL="457200" rtl="0">
              <a:lnSpc>
                <a:spcPct val="130000"/>
              </a:lnSpc>
              <a:spcBef>
                <a:spcPts val="600"/>
              </a:spcBef>
              <a:spcAft>
                <a:spcPts val="0"/>
              </a:spcAft>
              <a:buClr>
                <a:schemeClr val="accent1"/>
              </a:buClr>
              <a:buSzPts val="1500"/>
              <a:buFont typeface="Roboto"/>
              <a:buChar char="●"/>
              <a:defRPr sz="1600">
                <a:solidFill>
                  <a:schemeClr val="dk2"/>
                </a:solidFill>
                <a:latin typeface="Roboto"/>
                <a:ea typeface="Roboto"/>
                <a:cs typeface="Roboto"/>
                <a:sym typeface="Roboto"/>
              </a:defRPr>
            </a:lvl1pPr>
            <a:lvl2pPr indent="-317500" lvl="1" marL="914400" rtl="0">
              <a:lnSpc>
                <a:spcPct val="130000"/>
              </a:lnSpc>
              <a:spcBef>
                <a:spcPts val="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1150" lvl="2" marL="1371600" rtl="0">
              <a:lnSpc>
                <a:spcPct val="130000"/>
              </a:lnSpc>
              <a:spcBef>
                <a:spcPts val="60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indent="-298450" lvl="3" marL="1828800" rtl="0">
              <a:lnSpc>
                <a:spcPct val="130000"/>
              </a:lnSpc>
              <a:spcBef>
                <a:spcPts val="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2100" lvl="4" marL="2286000" rtl="0">
              <a:lnSpc>
                <a:spcPct val="130000"/>
              </a:lnSpc>
              <a:spcBef>
                <a:spcPts val="600"/>
              </a:spcBef>
              <a:spcAft>
                <a:spcPts val="0"/>
              </a:spcAft>
              <a:buClr>
                <a:schemeClr val="dk2"/>
              </a:buClr>
              <a:buSzPts val="1000"/>
              <a:buFont typeface="Roboto"/>
              <a:buChar char="⊙"/>
              <a:defRPr sz="1000">
                <a:solidFill>
                  <a:schemeClr val="dk2"/>
                </a:solidFill>
                <a:latin typeface="Roboto"/>
                <a:ea typeface="Roboto"/>
                <a:cs typeface="Roboto"/>
                <a:sym typeface="Roboto"/>
              </a:defRPr>
            </a:lvl5pPr>
            <a:lvl6pPr indent="-285750" lvl="5" marL="2743200" rtl="0">
              <a:lnSpc>
                <a:spcPct val="130000"/>
              </a:lnSpc>
              <a:spcBef>
                <a:spcPts val="600"/>
              </a:spcBef>
              <a:spcAft>
                <a:spcPts val="0"/>
              </a:spcAft>
              <a:buClr>
                <a:schemeClr val="dk2"/>
              </a:buClr>
              <a:buSzPts val="900"/>
              <a:buFont typeface="Roboto"/>
              <a:buChar char="⊙"/>
              <a:defRPr sz="900">
                <a:solidFill>
                  <a:schemeClr val="dk2"/>
                </a:solidFill>
                <a:latin typeface="Roboto"/>
                <a:ea typeface="Roboto"/>
                <a:cs typeface="Roboto"/>
                <a:sym typeface="Roboto"/>
              </a:defRPr>
            </a:lvl6pPr>
            <a:lvl7pPr indent="-279400" lvl="6" marL="3200400" rtl="0">
              <a:lnSpc>
                <a:spcPct val="130000"/>
              </a:lnSpc>
              <a:spcBef>
                <a:spcPts val="600"/>
              </a:spcBef>
              <a:spcAft>
                <a:spcPts val="0"/>
              </a:spcAft>
              <a:buClr>
                <a:schemeClr val="dk2"/>
              </a:buClr>
              <a:buSzPts val="800"/>
              <a:buFont typeface="Roboto"/>
              <a:buChar char="⊚"/>
              <a:defRPr sz="800">
                <a:solidFill>
                  <a:schemeClr val="dk2"/>
                </a:solidFill>
                <a:latin typeface="Roboto"/>
                <a:ea typeface="Roboto"/>
                <a:cs typeface="Roboto"/>
                <a:sym typeface="Roboto"/>
              </a:defRPr>
            </a:lvl7pPr>
            <a:lvl8pPr indent="-273050" lvl="7" marL="3657600" rtl="0">
              <a:lnSpc>
                <a:spcPct val="130000"/>
              </a:lnSpc>
              <a:spcBef>
                <a:spcPts val="600"/>
              </a:spcBef>
              <a:spcAft>
                <a:spcPts val="0"/>
              </a:spcAft>
              <a:buClr>
                <a:schemeClr val="dk2"/>
              </a:buClr>
              <a:buSzPts val="700"/>
              <a:buFont typeface="Roboto"/>
              <a:buChar char="⊙"/>
              <a:defRPr sz="700">
                <a:solidFill>
                  <a:schemeClr val="dk2"/>
                </a:solidFill>
                <a:latin typeface="Roboto"/>
                <a:ea typeface="Roboto"/>
                <a:cs typeface="Roboto"/>
                <a:sym typeface="Roboto"/>
              </a:defRPr>
            </a:lvl8pPr>
            <a:lvl9pPr indent="-266700" lvl="8" marL="4114800" rtl="0">
              <a:lnSpc>
                <a:spcPct val="130000"/>
              </a:lnSpc>
              <a:spcBef>
                <a:spcPts val="600"/>
              </a:spcBef>
              <a:spcAft>
                <a:spcPts val="0"/>
              </a:spcAft>
              <a:buClr>
                <a:schemeClr val="dk2"/>
              </a:buClr>
              <a:buSzPts val="600"/>
              <a:buFont typeface="Roboto"/>
              <a:buChar char="⊙"/>
              <a:defRPr sz="600">
                <a:solidFill>
                  <a:schemeClr val="dk2"/>
                </a:solidFill>
                <a:latin typeface="Roboto"/>
                <a:ea typeface="Roboto"/>
                <a:cs typeface="Roboto"/>
                <a:sym typeface="Roboto"/>
              </a:defRPr>
            </a:lvl9pPr>
          </a:lstStyle>
          <a:p/>
        </p:txBody>
      </p:sp>
      <p:sp>
        <p:nvSpPr>
          <p:cNvPr id="7" name="Google Shape;7;p1"/>
          <p:cNvSpPr txBox="1"/>
          <p:nvPr>
            <p:ph type="title"/>
          </p:nvPr>
        </p:nvSpPr>
        <p:spPr>
          <a:xfrm>
            <a:off x="771650" y="479917"/>
            <a:ext cx="6809700" cy="435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2000"/>
              <a:buFont typeface="Roboto"/>
              <a:buNone/>
              <a:defRPr b="1" sz="2000">
                <a:solidFill>
                  <a:schemeClr val="dk2"/>
                </a:solidFill>
                <a:latin typeface="Roboto"/>
                <a:ea typeface="Roboto"/>
                <a:cs typeface="Roboto"/>
                <a:sym typeface="Roboto"/>
              </a:defRPr>
            </a:lvl1pPr>
            <a:lvl2pPr lvl="1" rtl="0">
              <a:spcBef>
                <a:spcPts val="0"/>
              </a:spcBef>
              <a:spcAft>
                <a:spcPts val="0"/>
              </a:spcAft>
              <a:buClr>
                <a:schemeClr val="dk2"/>
              </a:buClr>
              <a:buSzPts val="2000"/>
              <a:buFont typeface="Roboto"/>
              <a:buNone/>
              <a:defRPr b="1" sz="2000">
                <a:solidFill>
                  <a:schemeClr val="dk2"/>
                </a:solidFill>
                <a:latin typeface="Roboto"/>
                <a:ea typeface="Roboto"/>
                <a:cs typeface="Roboto"/>
                <a:sym typeface="Roboto"/>
              </a:defRPr>
            </a:lvl2pPr>
            <a:lvl3pPr lvl="2" rtl="0">
              <a:spcBef>
                <a:spcPts val="0"/>
              </a:spcBef>
              <a:spcAft>
                <a:spcPts val="0"/>
              </a:spcAft>
              <a:buClr>
                <a:schemeClr val="dk2"/>
              </a:buClr>
              <a:buSzPts val="2000"/>
              <a:buFont typeface="Roboto"/>
              <a:buNone/>
              <a:defRPr b="1" sz="2000">
                <a:solidFill>
                  <a:schemeClr val="dk2"/>
                </a:solidFill>
                <a:latin typeface="Roboto"/>
                <a:ea typeface="Roboto"/>
                <a:cs typeface="Roboto"/>
                <a:sym typeface="Roboto"/>
              </a:defRPr>
            </a:lvl3pPr>
            <a:lvl4pPr lvl="3" rtl="0">
              <a:spcBef>
                <a:spcPts val="0"/>
              </a:spcBef>
              <a:spcAft>
                <a:spcPts val="0"/>
              </a:spcAft>
              <a:buClr>
                <a:schemeClr val="dk2"/>
              </a:buClr>
              <a:buSzPts val="2000"/>
              <a:buFont typeface="Roboto"/>
              <a:buNone/>
              <a:defRPr b="1" sz="2000">
                <a:solidFill>
                  <a:schemeClr val="dk2"/>
                </a:solidFill>
                <a:latin typeface="Roboto"/>
                <a:ea typeface="Roboto"/>
                <a:cs typeface="Roboto"/>
                <a:sym typeface="Roboto"/>
              </a:defRPr>
            </a:lvl4pPr>
            <a:lvl5pPr lvl="4" rtl="0">
              <a:spcBef>
                <a:spcPts val="0"/>
              </a:spcBef>
              <a:spcAft>
                <a:spcPts val="0"/>
              </a:spcAft>
              <a:buClr>
                <a:schemeClr val="dk2"/>
              </a:buClr>
              <a:buSzPts val="2000"/>
              <a:buFont typeface="Roboto"/>
              <a:buNone/>
              <a:defRPr b="1" sz="2000">
                <a:solidFill>
                  <a:schemeClr val="dk2"/>
                </a:solidFill>
                <a:latin typeface="Roboto"/>
                <a:ea typeface="Roboto"/>
                <a:cs typeface="Roboto"/>
                <a:sym typeface="Roboto"/>
              </a:defRPr>
            </a:lvl5pPr>
            <a:lvl6pPr lvl="5" rtl="0">
              <a:spcBef>
                <a:spcPts val="0"/>
              </a:spcBef>
              <a:spcAft>
                <a:spcPts val="0"/>
              </a:spcAft>
              <a:buClr>
                <a:schemeClr val="dk2"/>
              </a:buClr>
              <a:buSzPts val="2000"/>
              <a:buFont typeface="Roboto"/>
              <a:buNone/>
              <a:defRPr b="1" sz="2000">
                <a:solidFill>
                  <a:schemeClr val="dk2"/>
                </a:solidFill>
                <a:latin typeface="Roboto"/>
                <a:ea typeface="Roboto"/>
                <a:cs typeface="Roboto"/>
                <a:sym typeface="Roboto"/>
              </a:defRPr>
            </a:lvl6pPr>
            <a:lvl7pPr lvl="6" rtl="0">
              <a:spcBef>
                <a:spcPts val="0"/>
              </a:spcBef>
              <a:spcAft>
                <a:spcPts val="0"/>
              </a:spcAft>
              <a:buClr>
                <a:schemeClr val="dk2"/>
              </a:buClr>
              <a:buSzPts val="2000"/>
              <a:buFont typeface="Roboto"/>
              <a:buNone/>
              <a:defRPr b="1" sz="2000">
                <a:solidFill>
                  <a:schemeClr val="dk2"/>
                </a:solidFill>
                <a:latin typeface="Roboto"/>
                <a:ea typeface="Roboto"/>
                <a:cs typeface="Roboto"/>
                <a:sym typeface="Roboto"/>
              </a:defRPr>
            </a:lvl7pPr>
            <a:lvl8pPr lvl="7" rtl="0">
              <a:spcBef>
                <a:spcPts val="0"/>
              </a:spcBef>
              <a:spcAft>
                <a:spcPts val="0"/>
              </a:spcAft>
              <a:buClr>
                <a:schemeClr val="dk2"/>
              </a:buClr>
              <a:buSzPts val="2000"/>
              <a:buFont typeface="Roboto"/>
              <a:buNone/>
              <a:defRPr b="1" sz="2000">
                <a:solidFill>
                  <a:schemeClr val="dk2"/>
                </a:solidFill>
                <a:latin typeface="Roboto"/>
                <a:ea typeface="Roboto"/>
                <a:cs typeface="Roboto"/>
                <a:sym typeface="Roboto"/>
              </a:defRPr>
            </a:lvl8pPr>
            <a:lvl9pPr lvl="8" rtl="0">
              <a:spcBef>
                <a:spcPts val="0"/>
              </a:spcBef>
              <a:spcAft>
                <a:spcPts val="0"/>
              </a:spcAft>
              <a:buClr>
                <a:schemeClr val="dk2"/>
              </a:buClr>
              <a:buSzPts val="2000"/>
              <a:buFont typeface="Roboto"/>
              <a:buNone/>
              <a:defRPr b="1" sz="2000">
                <a:solidFill>
                  <a:schemeClr val="dk2"/>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apim.docs.wso2.com/en/4.2.0/design/api-security/api-authentication/secure-apis-using-basic-authentication/#understanding-multiple-authentication-schemes" TargetMode="External"/><Relationship Id="rId4" Type="http://schemas.openxmlformats.org/officeDocument/2006/relationships/hyperlink" Target="https://apim.docs.wso2.com/en/4.2.0/design/api-security/api-authentication/secure-apis-using-basic-authentication/#understanding-multiple-authentication-schemes" TargetMode="External"/><Relationship Id="rId5" Type="http://schemas.openxmlformats.org/officeDocument/2006/relationships/hyperlink" Target="https://apim.docs.wso2.com/en/4.2.0/design/api-security/api-authentication/secure-apis-using-basic-authentication/#understanding-multiple-authentication-schemes" TargetMode="External"/><Relationship Id="rId6" Type="http://schemas.openxmlformats.org/officeDocument/2006/relationships/hyperlink" Target="https://apim.docs.wso2.com/en/4.2.0/design/api-security/api-authentication/secure-apis-using-basic-authentication/#understanding-multiple-authentication-schemes" TargetMode="External"/><Relationship Id="rId7" Type="http://schemas.openxmlformats.org/officeDocument/2006/relationships/hyperlink" Target="https://apim.docs.wso2.com/en/4.2.0/design/api-security/api-authentication/secure-apis-using-basic-authentication/#understanding-multiple-authentication-schemes" TargetMode="External"/><Relationship Id="rId8" Type="http://schemas.openxmlformats.org/officeDocument/2006/relationships/hyperlink" Target="https://apim.docs.wso2.com/en/4.2.0/design/api-security/api-authentication/secure-apis-using-basic-authentication/#understanding-multiple-authentication-schem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hyperlink" Target="https://apim.docs.wso2.com/en/4.2.0/design/api-policies/revoke-one-time-tokens-polic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apim.docs.wso2.com/en/4.2.0/design/api-security/oauth2/grant-types/password-grant/" TargetMode="External"/><Relationship Id="rId4" Type="http://schemas.openxmlformats.org/officeDocument/2006/relationships/hyperlink" Target="https://apim.docs.wso2.com/en/4.2.0/design/api-security/oauth2/grant-types/client-credentials-grant/" TargetMode="External"/><Relationship Id="rId9" Type="http://schemas.openxmlformats.org/officeDocument/2006/relationships/hyperlink" Target="https://apim.docs.wso2.com/en/4.2.0/design/api-security/oauth2/grant-types/kerberos-oauth2-grant/" TargetMode="External"/><Relationship Id="rId5" Type="http://schemas.openxmlformats.org/officeDocument/2006/relationships/hyperlink" Target="https://apim.docs.wso2.com/en/4.2.0/design/api-security/oauth2/grant-types/authorization-code-grant/" TargetMode="External"/><Relationship Id="rId6" Type="http://schemas.openxmlformats.org/officeDocument/2006/relationships/hyperlink" Target="https://apim.docs.wso2.com/en/4.2.0/design/api-security/oauth2/grant-types/refresh-token-grant/" TargetMode="External"/><Relationship Id="rId7" Type="http://schemas.openxmlformats.org/officeDocument/2006/relationships/hyperlink" Target="https://apim.docs.wso2.com/en/4.2.0/design/api-security/oauth2/grant-types/jwt-grant/" TargetMode="External"/><Relationship Id="rId8" Type="http://schemas.openxmlformats.org/officeDocument/2006/relationships/hyperlink" Target="https://apim.docs.wso2.com/en/4.2.0/design/api-security/oauth2/grant-types/saml-extension-grant/" TargetMode="External"/><Relationship Id="rId11" Type="http://schemas.openxmlformats.org/officeDocument/2006/relationships/hyperlink" Target="https://apim.docs.wso2.com/en/4.2.0/administer/key-managers/configure-custom-connector/#step-3-configure-the-connector-using-the-admin-portal" TargetMode="External"/><Relationship Id="rId10" Type="http://schemas.openxmlformats.org/officeDocument/2006/relationships/hyperlink" Target="https://apim.docs.wso2.com/en/4.2.0/design/api-security/oauth2/grant-types/ntlm-gran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localhost:9443/oauth2/token" TargetMode="External"/><Relationship Id="rId4" Type="http://schemas.openxmlformats.org/officeDocument/2006/relationships/hyperlink" Target="https://apim.docs.wso2.com/en/4.2.0/design/api-security/oauth2/grant-types/password-gran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hyperlink" Target="https://apim.docs.wso2.com/en/4.2.0/design/api-security/oauth2/grant-types/client-credentials-gran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apim.docs.wso2.com/en/4.2.0/design/api-security/oauth2/grant-types/authorization-code-gran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hyperlink" Target="https://apim.docs.wso2.com/en/4.2.0/design/api-security/oauth2/oauth2-scopes/fine-grained-access-control-with-oauth-scopes/#creating-a-local-scope" TargetMode="External"/><Relationship Id="rId4" Type="http://schemas.openxmlformats.org/officeDocument/2006/relationships/hyperlink" Target="https://apim.docs.wso2.com/en/4.2.0/design/api-security/oauth2/oauth2-scopes/fine-grained-access-control-with-oauth-scopes/#creating-a-shared-scope" TargetMode="External"/><Relationship Id="rId5" Type="http://schemas.openxmlformats.org/officeDocument/2006/relationships/hyperlink" Target="https://apim.docs.wso2.com/en/4.2.0/design/api-security/oauth2/oauth2-scopes/fine-grained-access-control-with-oauth-scopes/#fine-grained-access-control-with-oauth-scopes" TargetMode="External"/><Relationship Id="rId6" Type="http://schemas.openxmlformats.org/officeDocument/2006/relationships/hyperlink" Target="https://apim.docs.wso2.com/en/4.2.0/design/api-security/oauth2/oauth2-scopes/fine-grained-access-control-with-oauth-scopes/#fine-grained-access-control-with-oauth-scopes" TargetMode="External"/><Relationship Id="rId7" Type="http://schemas.openxmlformats.org/officeDocument/2006/relationships/hyperlink" Target="https://apim.docs.wso2.com/en/4.2.0/design/api-security/oauth2/oauth2-scopes/fine-grained-access-control-with-oauth-scopes/#fine-grained-access-control-with-oauth-scopes" TargetMode="External"/><Relationship Id="rId8" Type="http://schemas.openxmlformats.org/officeDocument/2006/relationships/hyperlink" Target="https://apim.docs.wso2.com/en/4.2.0/design/api-security/oauth2/oauth2-scopes/fine-grained-access-control-with-oauth-scopes/#obtaining-tokens-with-scop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hyperlink" Target="https://apim.docs.wso2.com/en/4.2.0/design/api-security/authorization/role-based-access-control-using-xacml/#how-xacml-is-used-with-wso2-api-manager" TargetMode="Externa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hyperlink" Target="https://apim.docs.wso2.com/en/4.2.0/design/api-security/authorization/role-based-access-control-using-xacml/#enabling-role-based-access-contro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hyperlink" Target="https://apim.docs.wso2.com/en/4.2.0/design/api-security/oauth2/access-token-types/jwt-token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apim.docs.wso2.com/en/4.2.0/design/api-security/oauth2/access-token-types/jwt-tokens/#mandatory-attributes-of-a-jwt-access-token" TargetMode="External"/><Relationship Id="rId4" Type="http://schemas.openxmlformats.org/officeDocument/2006/relationships/hyperlink" Target="https://apim.docs.wso2.com/en/4.2.0/design/api-security/oauth2/access-token-types/jwt-tokens/#prerequisites-for-jwt-based-token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hyperlink" Target="https://apim.docs.wso2.com/en/4.2.0/design/api-security/oauth2/encrypting-oauth2-tokens/#encrypting-oauth2-token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hyperlink" Target="https://apim.docs.wso2.com/en/4.2.0/design/api-security/oauth2/hashing-oauth-keys/" TargetMode="Externa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https://apim.docs.wso2.com/en/4.2.0/design/api-security/oauth2/provisioning-out-of-band-oauth-client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hyperlink" Target="https://apim.docs.wso2.com/en/4.2.0/design/api-security/api-request-response-schema-validation/json-schema-validato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s://apim.docs.wso2.com/en/4.2.0/design/api-security/threat-protection/bot-detectio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hyperlink" Target="https://apim.docs.wso2.com/en/4.2.0/design/api-security/threat-protection/gateway-threat-protectors/gateway-threat-protectors-for-api-manager/#combining-threat-protectors" TargetMode="External"/><Relationship Id="rId4" Type="http://schemas.openxmlformats.org/officeDocument/2006/relationships/hyperlink" Target="https://apim.docs.wso2.com/en/4.2.0/design/api-security/threat-protection/gateway-threat-protectors/gateway-threat-protectors-for-api-manager/#add-a-custom-sequenc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hyperlink" Target="https://apim.docs.wso2.com/en/4.2.0/deploy-and-publish/deploy-on-gateway/api-gateway/threat-protectors/regular-expression-threat-protection-for-api-gateway/"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36.png"/><Relationship Id="rId4" Type="http://schemas.openxmlformats.org/officeDocument/2006/relationships/hyperlink" Target="https://apim.docs.wso2.com/en/4.2.0/deploy-and-publish/deploy-on-gateway/api-gateway/threat-protectors/json-threat-protection-for-api-gateway/" TargetMode="External"/><Relationship Id="rId5" Type="http://schemas.openxmlformats.org/officeDocument/2006/relationships/image" Target="../media/image23.png"/><Relationship Id="rId6"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hyperlink" Target="https://apim.docs.wso2.com/en/4.2.0/deploy-and-publish/deploy-on-gateway/api-gateway/threat-protectors/xml-threat-protection-for-api-gateway/" TargetMode="External"/><Relationship Id="rId4" Type="http://schemas.openxmlformats.org/officeDocument/2006/relationships/hyperlink" Target="https://apim.docs.wso2.com/en/4.2.0/deploy-and-publish/deploy-on-gateway/api-gateway/threat-protectors/xml-threat-protection-for-api-gateway/" TargetMode="External"/><Relationship Id="rId5"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30.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hyperlink" Target="https://apim.docs.wso2.com/en/4.2.0/design/advanced-topics/validate-api-definitions-with-linter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apim.docs.wso2.com/en/4.2.0/design/api-security/api-authentication/secure-apis-using-oauth2-tokens/#customize-across-all-tenants" TargetMode="External"/><Relationship Id="rId4" Type="http://schemas.openxmlformats.org/officeDocument/2006/relationships/hyperlink" Target="https://apim.docs.wso2.com/en/4.2.0/design/api-security/api-authentication/secure-apis-using-oauth2-tokens/#customize-across-all-tenants" TargetMode="External"/><Relationship Id="rId5" Type="http://schemas.openxmlformats.org/officeDocument/2006/relationships/hyperlink" Target="https://apim.docs.wso2.com/en/4.2.0/design/api-security/api-authentication/secure-apis-using-oauth2-tokens/#customize-across-all-tenants" TargetMode="External"/><Relationship Id="rId6" Type="http://schemas.openxmlformats.org/officeDocument/2006/relationships/hyperlink" Target="https://apim.docs.wso2.com/en/4.2.0/design/api-security/api-authentication/secure-apis-using-oauth2-tokens/#customize-per-tenant" TargetMode="External"/><Relationship Id="rId7" Type="http://schemas.openxmlformats.org/officeDocument/2006/relationships/hyperlink" Target="https://apim.docs.wso2.com/en/4.2.0/design/api-security/api-authentication/secure-apis-using-oauth2-tokens/#customize-per-api"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hyperlink" Target="https://apim.docs.wso2.com/en/4.2.0/design/api-security/openid-connect/obtaining-user-profile-information-with-openid-connect/"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s://apim.docs.wso2.com/en/4.2.0/design/api-security/api-authentication/secure-apis-using-api-key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apim.docs.wso2.com/en/4.2.0/design/api-security/api-authentication/secure-apis-using-mutual-ssl/#create-an-api-secured-with-mutual-ssl" TargetMode="External"/><Relationship Id="rId4" Type="http://schemas.openxmlformats.org/officeDocument/2006/relationships/hyperlink" Target="https://apim.docs.wso2.com/en/4.2.0/design/api-security/api-authentication/secure-apis-using-mutual-ssl/#invoke-an-api-secured-with-mutual-ssl-using-postma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apim.docs.wso2.com/en/4.2.0/design/api-security/api-authentication/secure-apis-using-basic-authentication/#enabling-basic-authentication-for-an-api" TargetMode="External"/><Relationship Id="rId4" Type="http://schemas.openxmlformats.org/officeDocument/2006/relationships/hyperlink" Target="https://apim.docs.wso2.com/en/4.2.0/design/api-security/api-authentication/secure-apis-using-basic-authentication/#understanding-multiple-authentication-schemes" TargetMode="External"/><Relationship Id="rId9" Type="http://schemas.openxmlformats.org/officeDocument/2006/relationships/hyperlink" Target="https://apim.docs.wso2.com/en/4.2.0/design/api-security/api-authentication/secure-apis-using-basic-authentication/#understanding-multiple-authentication-schemes" TargetMode="External"/><Relationship Id="rId5" Type="http://schemas.openxmlformats.org/officeDocument/2006/relationships/hyperlink" Target="https://apim.docs.wso2.com/en/4.2.0/design/api-security/api-authentication/secure-apis-using-basic-authentication/#understanding-multiple-authentication-schemes" TargetMode="External"/><Relationship Id="rId6" Type="http://schemas.openxmlformats.org/officeDocument/2006/relationships/hyperlink" Target="https://apim.docs.wso2.com/en/4.2.0/design/api-security/api-authentication/secure-apis-using-basic-authentication/#understanding-multiple-authentication-schemes" TargetMode="External"/><Relationship Id="rId7" Type="http://schemas.openxmlformats.org/officeDocument/2006/relationships/hyperlink" Target="https://apim.docs.wso2.com/en/4.2.0/design/api-security/api-authentication/secure-apis-using-basic-authentication/#understanding-multiple-authentication-schemes" TargetMode="External"/><Relationship Id="rId8" Type="http://schemas.openxmlformats.org/officeDocument/2006/relationships/hyperlink" Target="https://apim.docs.wso2.com/en/4.2.0/design/api-security/api-authentication/secure-apis-using-basic-authentication/#understanding-multiple-authentication-schemes" TargetMode="External"/><Relationship Id="rId11" Type="http://schemas.openxmlformats.org/officeDocument/2006/relationships/hyperlink" Target="https://apim.docs.wso2.com/en/4.2.0/design/api-security/api-authentication/secure-apis-using-basic-authentication/#understanding-multiple-authentication-schemes" TargetMode="External"/><Relationship Id="rId10" Type="http://schemas.openxmlformats.org/officeDocument/2006/relationships/hyperlink" Target="https://apim.docs.wso2.com/en/4.2.0/design/api-security/api-authentication/secure-apis-using-basic-authentication/#understanding-multiple-authentication-schemes" TargetMode="External"/><Relationship Id="rId13" Type="http://schemas.openxmlformats.org/officeDocument/2006/relationships/hyperlink" Target="https://apim.docs.wso2.com/en/4.2.0/design/api-security/api-authentication/secure-apis-using-basic-authentication/#basic-authentication-with-scopes" TargetMode="External"/><Relationship Id="rId12" Type="http://schemas.openxmlformats.org/officeDocument/2006/relationships/hyperlink" Target="https://apim.docs.wso2.com/en/4.2.0/design/api-security/api-authentication/secure-apis-using-basic-authentication/#invoking-an-api-using-basic-authenticati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s://apim.docs.wso2.com/en/4.2.0/design/api-security/api-authentication/securing-apis-using-certificate-bound-access-token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type="ctrTitle"/>
          </p:nvPr>
        </p:nvSpPr>
        <p:spPr>
          <a:xfrm>
            <a:off x="1036825" y="1680375"/>
            <a:ext cx="73218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6"/>
                </a:solidFill>
              </a:rPr>
              <a:t>WSO2 AP</a:t>
            </a:r>
            <a:r>
              <a:rPr lang="en"/>
              <a:t>I</a:t>
            </a:r>
            <a:r>
              <a:rPr lang="en">
                <a:solidFill>
                  <a:schemeClr val="accent6"/>
                </a:solidFill>
              </a:rPr>
              <a:t> Manager </a:t>
            </a:r>
            <a:r>
              <a:rPr lang="en"/>
              <a:t>4</a:t>
            </a:r>
            <a:r>
              <a:rPr lang="en">
                <a:solidFill>
                  <a:schemeClr val="accent6"/>
                </a:solidFill>
              </a:rPr>
              <a:t>.</a:t>
            </a:r>
            <a:r>
              <a:rPr lang="en"/>
              <a:t>2.0</a:t>
            </a:r>
            <a:r>
              <a:rPr lang="en">
                <a:solidFill>
                  <a:schemeClr val="accent6"/>
                </a:solidFill>
              </a:rPr>
              <a:t> Developer Advanced </a:t>
            </a:r>
            <a:endParaRPr>
              <a:solidFill>
                <a:schemeClr val="accent6"/>
              </a:solidFill>
            </a:endParaRPr>
          </a:p>
        </p:txBody>
      </p:sp>
      <p:sp>
        <p:nvSpPr>
          <p:cNvPr id="202" name="Google Shape;202;p28"/>
          <p:cNvSpPr txBox="1"/>
          <p:nvPr>
            <p:ph idx="4294967295" type="subTitle"/>
          </p:nvPr>
        </p:nvSpPr>
        <p:spPr>
          <a:xfrm>
            <a:off x="1036825" y="2840175"/>
            <a:ext cx="1595400" cy="375600"/>
          </a:xfrm>
          <a:prstGeom prst="rect">
            <a:avLst/>
          </a:prstGeom>
          <a:solidFill>
            <a:schemeClr val="accent2"/>
          </a:solidFill>
        </p:spPr>
        <p:txBody>
          <a:bodyPr anchorCtr="0" anchor="ctr" bIns="91425" lIns="91425" spcFirstLastPara="1" rIns="91425" wrap="square" tIns="91425">
            <a:noAutofit/>
          </a:bodyPr>
          <a:lstStyle/>
          <a:p>
            <a:pPr indent="0" lvl="0" marL="0" rtl="0" algn="l">
              <a:lnSpc>
                <a:spcPct val="100000"/>
              </a:lnSpc>
              <a:spcBef>
                <a:spcPts val="600"/>
              </a:spcBef>
              <a:spcAft>
                <a:spcPts val="0"/>
              </a:spcAft>
              <a:buNone/>
            </a:pPr>
            <a:r>
              <a:rPr lang="en"/>
              <a:t>API Security </a:t>
            </a:r>
            <a:endParaRPr/>
          </a:p>
        </p:txBody>
      </p:sp>
      <p:sp>
        <p:nvSpPr>
          <p:cNvPr id="203" name="Google Shape;203;p28"/>
          <p:cNvSpPr txBox="1"/>
          <p:nvPr>
            <p:ph idx="1" type="subTitle"/>
          </p:nvPr>
        </p:nvSpPr>
        <p:spPr>
          <a:xfrm>
            <a:off x="1726475" y="3693550"/>
            <a:ext cx="4197000" cy="222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WSO2 Training</a:t>
            </a:r>
            <a:endParaRPr/>
          </a:p>
        </p:txBody>
      </p:sp>
      <p:pic>
        <p:nvPicPr>
          <p:cNvPr id="204" name="Google Shape;204;p28"/>
          <p:cNvPicPr preferRelativeResize="0"/>
          <p:nvPr/>
        </p:nvPicPr>
        <p:blipFill>
          <a:blip r:embed="rId3">
            <a:alphaModFix/>
          </a:blip>
          <a:stretch>
            <a:fillRect/>
          </a:stretch>
        </p:blipFill>
        <p:spPr>
          <a:xfrm>
            <a:off x="7404675" y="3916150"/>
            <a:ext cx="953943" cy="436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idx="1" type="body"/>
          </p:nvPr>
        </p:nvSpPr>
        <p:spPr>
          <a:xfrm>
            <a:off x="717750" y="854475"/>
            <a:ext cx="7708500" cy="3423000"/>
          </a:xfrm>
          <a:prstGeom prst="rect">
            <a:avLst/>
          </a:prstGeom>
        </p:spPr>
        <p:txBody>
          <a:bodyPr anchorCtr="0" anchor="t" bIns="91425" lIns="91425" spcFirstLastPara="1" rIns="91425" wrap="square" tIns="91425">
            <a:noAutofit/>
          </a:bodyPr>
          <a:lstStyle/>
          <a:p>
            <a:pPr indent="-317500" lvl="0" marL="457200" rtl="0" algn="just">
              <a:spcBef>
                <a:spcPts val="600"/>
              </a:spcBef>
              <a:spcAft>
                <a:spcPts val="0"/>
              </a:spcAft>
              <a:buSzPts val="1400"/>
              <a:buChar char="●"/>
            </a:pPr>
            <a:r>
              <a:rPr lang="en" sz="1400"/>
              <a:t>If someone enables multiple schemes, the priority will be given in the order of </a:t>
            </a:r>
            <a:endParaRPr sz="1400"/>
          </a:p>
          <a:p>
            <a:pPr indent="-317500" lvl="1" marL="914400" rtl="0" algn="just">
              <a:spcBef>
                <a:spcPts val="0"/>
              </a:spcBef>
              <a:spcAft>
                <a:spcPts val="0"/>
              </a:spcAft>
              <a:buSzPts val="1400"/>
              <a:buChar char="⦿"/>
            </a:pPr>
            <a:r>
              <a:rPr lang="en" sz="1400"/>
              <a:t>Mutual SSL </a:t>
            </a:r>
            <a:endParaRPr sz="1400"/>
          </a:p>
          <a:p>
            <a:pPr indent="-317500" lvl="1" marL="914400" rtl="0" algn="just">
              <a:spcBef>
                <a:spcPts val="0"/>
              </a:spcBef>
              <a:spcAft>
                <a:spcPts val="0"/>
              </a:spcAft>
              <a:buSzPts val="1400"/>
              <a:buChar char="⦿"/>
            </a:pPr>
            <a:r>
              <a:rPr lang="en" sz="1400"/>
              <a:t>OAuth2</a:t>
            </a:r>
            <a:endParaRPr sz="1400"/>
          </a:p>
          <a:p>
            <a:pPr indent="-317500" lvl="1" marL="914400" rtl="0" algn="just">
              <a:spcBef>
                <a:spcPts val="0"/>
              </a:spcBef>
              <a:spcAft>
                <a:spcPts val="0"/>
              </a:spcAft>
              <a:buSzPts val="1400"/>
              <a:buChar char="⦿"/>
            </a:pPr>
            <a:r>
              <a:rPr lang="en" sz="1400"/>
              <a:t>Basic Auth </a:t>
            </a:r>
            <a:endParaRPr sz="1400"/>
          </a:p>
          <a:p>
            <a:pPr indent="-317500" lvl="1" marL="914400" rtl="0" algn="just">
              <a:spcBef>
                <a:spcPts val="0"/>
              </a:spcBef>
              <a:spcAft>
                <a:spcPts val="0"/>
              </a:spcAft>
              <a:buSzPts val="1400"/>
              <a:buChar char="⦿"/>
            </a:pPr>
            <a:r>
              <a:rPr lang="en" sz="1400"/>
              <a:t>API Key</a:t>
            </a:r>
            <a:endParaRPr sz="1400"/>
          </a:p>
          <a:p>
            <a:pPr indent="-317500" lvl="0" marL="457200" rtl="0" algn="just">
              <a:spcBef>
                <a:spcPts val="0"/>
              </a:spcBef>
              <a:spcAft>
                <a:spcPts val="0"/>
              </a:spcAft>
              <a:buSzPts val="1400"/>
              <a:buChar char="●"/>
            </a:pPr>
            <a:r>
              <a:rPr lang="en" sz="1400"/>
              <a:t>Between OAuth2, Basic Auth and API Key</a:t>
            </a:r>
            <a:r>
              <a:rPr lang="en" sz="1400"/>
              <a:t>, which are application-level authentication schemes,</a:t>
            </a:r>
            <a:r>
              <a:rPr lang="en" sz="1400"/>
              <a:t> it will authenticate with only one authentication type based on the above order.</a:t>
            </a:r>
            <a:endParaRPr sz="1400"/>
          </a:p>
          <a:p>
            <a:pPr indent="-317500" lvl="0" marL="457200" rtl="0" algn="just">
              <a:spcBef>
                <a:spcPts val="0"/>
              </a:spcBef>
              <a:spcAft>
                <a:spcPts val="0"/>
              </a:spcAft>
              <a:buSzPts val="1400"/>
              <a:buChar char="●"/>
            </a:pPr>
            <a:r>
              <a:rPr lang="en" sz="1400"/>
              <a:t>Mutual SSL is treated as a transport level authentication scheme and it is separate from the </a:t>
            </a:r>
            <a:r>
              <a:rPr lang="en" sz="1400"/>
              <a:t>application</a:t>
            </a:r>
            <a:r>
              <a:rPr lang="en" sz="1400"/>
              <a:t> security schemes.</a:t>
            </a:r>
            <a:endParaRPr sz="1400"/>
          </a:p>
          <a:p>
            <a:pPr indent="-317500" lvl="0" marL="457200" rtl="0" algn="just">
              <a:spcBef>
                <a:spcPts val="0"/>
              </a:spcBef>
              <a:spcAft>
                <a:spcPts val="0"/>
              </a:spcAft>
              <a:buSzPts val="1400"/>
              <a:buChar char="●"/>
            </a:pPr>
            <a:r>
              <a:rPr lang="en" sz="1400"/>
              <a:t>The user will be required to specify either one of Mutual SSL or OAuth2/Basic Auth/API Key mandatory as without anyone of mandatory will skip the authentication.</a:t>
            </a:r>
            <a:endParaRPr sz="1400"/>
          </a:p>
          <a:p>
            <a:pPr indent="-317500" lvl="0" marL="457200" rtl="0" algn="just">
              <a:spcBef>
                <a:spcPts val="0"/>
              </a:spcBef>
              <a:spcAft>
                <a:spcPts val="0"/>
              </a:spcAft>
              <a:buSzPts val="1400"/>
              <a:buChar char="●"/>
            </a:pPr>
            <a:r>
              <a:rPr lang="en" sz="1400"/>
              <a:t>If OAuth2/Basic Auth is set as mandatory, the request needs to be authenticated using only one of them. Only, if OAuth2 fails, Basic Authentication will be applied.</a:t>
            </a:r>
            <a:endParaRPr sz="1400"/>
          </a:p>
          <a:p>
            <a:pPr indent="0" lvl="0" marL="2286000" rtl="0" algn="l">
              <a:lnSpc>
                <a:spcPct val="150000"/>
              </a:lnSpc>
              <a:spcBef>
                <a:spcPts val="1400"/>
              </a:spcBef>
              <a:spcAft>
                <a:spcPts val="400"/>
              </a:spcAft>
              <a:buNone/>
            </a:pPr>
            <a:r>
              <a:rPr lang="en" sz="1400">
                <a:latin typeface="Roboto"/>
                <a:ea typeface="Roboto"/>
                <a:cs typeface="Roboto"/>
                <a:sym typeface="Roboto"/>
              </a:rPr>
              <a:t> </a:t>
            </a:r>
            <a:r>
              <a:rPr lang="en" sz="1400" u="sng">
                <a:solidFill>
                  <a:schemeClr val="hlink"/>
                </a:solidFill>
                <a:hlinkClick r:id="rId3"/>
              </a:rPr>
              <a:t>M</a:t>
            </a:r>
            <a:r>
              <a:rPr lang="en" sz="1400" u="sng">
                <a:solidFill>
                  <a:schemeClr val="hlink"/>
                </a:solidFill>
                <a:latin typeface="Roboto"/>
                <a:ea typeface="Roboto"/>
                <a:cs typeface="Roboto"/>
                <a:sym typeface="Roboto"/>
                <a:hlinkClick r:id="rId4"/>
              </a:rPr>
              <a:t>ultiple </a:t>
            </a:r>
            <a:r>
              <a:rPr lang="en" sz="1400" u="sng">
                <a:solidFill>
                  <a:schemeClr val="hlink"/>
                </a:solidFill>
                <a:hlinkClick r:id="rId5"/>
              </a:rPr>
              <a:t>A</a:t>
            </a:r>
            <a:r>
              <a:rPr lang="en" sz="1400" u="sng">
                <a:solidFill>
                  <a:schemeClr val="hlink"/>
                </a:solidFill>
                <a:latin typeface="Roboto"/>
                <a:ea typeface="Roboto"/>
                <a:cs typeface="Roboto"/>
                <a:sym typeface="Roboto"/>
                <a:hlinkClick r:id="rId6"/>
              </a:rPr>
              <a:t>uthentication </a:t>
            </a:r>
            <a:r>
              <a:rPr lang="en" sz="1400" u="sng">
                <a:solidFill>
                  <a:schemeClr val="hlink"/>
                </a:solidFill>
                <a:hlinkClick r:id="rId7"/>
              </a:rPr>
              <a:t>S</a:t>
            </a:r>
            <a:r>
              <a:rPr lang="en" sz="1400" u="sng">
                <a:solidFill>
                  <a:schemeClr val="hlink"/>
                </a:solidFill>
                <a:latin typeface="Roboto"/>
                <a:ea typeface="Roboto"/>
                <a:cs typeface="Roboto"/>
                <a:sym typeface="Roboto"/>
                <a:hlinkClick r:id="rId8"/>
              </a:rPr>
              <a:t>chemes</a:t>
            </a:r>
            <a:endParaRPr sz="1400">
              <a:latin typeface="Nunito Sans"/>
              <a:ea typeface="Nunito Sans"/>
              <a:cs typeface="Nunito Sans"/>
              <a:sym typeface="Nunito Sans"/>
            </a:endParaRPr>
          </a:p>
        </p:txBody>
      </p:sp>
      <p:sp>
        <p:nvSpPr>
          <p:cNvPr id="258" name="Google Shape;258;p37"/>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Multiple Authentication Schemes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Revoke One Time Tokens Policy</a:t>
            </a:r>
            <a:endParaRPr/>
          </a:p>
        </p:txBody>
      </p:sp>
      <p:sp>
        <p:nvSpPr>
          <p:cNvPr id="264" name="Google Shape;264;p38"/>
          <p:cNvSpPr txBox="1"/>
          <p:nvPr>
            <p:ph idx="1" type="body"/>
          </p:nvPr>
        </p:nvSpPr>
        <p:spPr>
          <a:xfrm>
            <a:off x="717750" y="1083075"/>
            <a:ext cx="7708500" cy="34230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sz="1300">
                <a:solidFill>
                  <a:schemeClr val="dk1"/>
                </a:solidFill>
              </a:rPr>
              <a:t>One Time Token is a JWT that will be revoked after single usage</a:t>
            </a:r>
            <a:endParaRPr sz="1300">
              <a:solidFill>
                <a:schemeClr val="dk1"/>
              </a:solidFill>
            </a:endParaRPr>
          </a:p>
          <a:p>
            <a:pPr indent="-317500" lvl="0" marL="457200" rtl="0" algn="just">
              <a:spcBef>
                <a:spcPts val="0"/>
              </a:spcBef>
              <a:spcAft>
                <a:spcPts val="0"/>
              </a:spcAft>
              <a:buSzPts val="1400"/>
              <a:buChar char="●"/>
            </a:pPr>
            <a:r>
              <a:rPr lang="en" sz="1400"/>
              <a:t>This is attached as a API Policy</a:t>
            </a:r>
            <a:endParaRPr sz="1400"/>
          </a:p>
          <a:p>
            <a:pPr indent="0" lvl="0" marL="0" rtl="0" algn="l">
              <a:spcBef>
                <a:spcPts val="600"/>
              </a:spcBef>
              <a:spcAft>
                <a:spcPts val="0"/>
              </a:spcAft>
              <a:buNone/>
            </a:pPr>
            <a:r>
              <a:t/>
            </a:r>
            <a:endParaRPr sz="1300">
              <a:solidFill>
                <a:schemeClr val="dk1"/>
              </a:solidFill>
            </a:endParaRPr>
          </a:p>
          <a:p>
            <a:pPr indent="0" lvl="0" marL="0" rtl="0" algn="l">
              <a:spcBef>
                <a:spcPts val="600"/>
              </a:spcBef>
              <a:spcAft>
                <a:spcPts val="0"/>
              </a:spcAft>
              <a:buNone/>
            </a:pPr>
            <a:r>
              <a:t/>
            </a:r>
            <a:endParaRPr sz="1300">
              <a:solidFill>
                <a:schemeClr val="dk1"/>
              </a:solidFill>
            </a:endParaRPr>
          </a:p>
        </p:txBody>
      </p:sp>
      <p:pic>
        <p:nvPicPr>
          <p:cNvPr id="265" name="Google Shape;265;p38"/>
          <p:cNvPicPr preferRelativeResize="0"/>
          <p:nvPr/>
        </p:nvPicPr>
        <p:blipFill>
          <a:blip r:embed="rId3">
            <a:alphaModFix/>
          </a:blip>
          <a:stretch>
            <a:fillRect/>
          </a:stretch>
        </p:blipFill>
        <p:spPr>
          <a:xfrm>
            <a:off x="1656825" y="1958773"/>
            <a:ext cx="5317300" cy="2944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9"/>
          <p:cNvPicPr preferRelativeResize="0"/>
          <p:nvPr/>
        </p:nvPicPr>
        <p:blipFill>
          <a:blip r:embed="rId3">
            <a:alphaModFix/>
          </a:blip>
          <a:stretch>
            <a:fillRect/>
          </a:stretch>
        </p:blipFill>
        <p:spPr>
          <a:xfrm>
            <a:off x="2394475" y="101850"/>
            <a:ext cx="3830601" cy="4468099"/>
          </a:xfrm>
          <a:prstGeom prst="rect">
            <a:avLst/>
          </a:prstGeom>
          <a:noFill/>
          <a:ln>
            <a:noFill/>
          </a:ln>
        </p:spPr>
      </p:pic>
      <p:sp>
        <p:nvSpPr>
          <p:cNvPr id="271" name="Google Shape;271;p39"/>
          <p:cNvSpPr txBox="1"/>
          <p:nvPr/>
        </p:nvSpPr>
        <p:spPr>
          <a:xfrm>
            <a:off x="601650" y="4661000"/>
            <a:ext cx="832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Revoke One Time Tokens Policy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type="ctrTitle"/>
          </p:nvPr>
        </p:nvSpPr>
        <p:spPr>
          <a:xfrm>
            <a:off x="996625" y="2003900"/>
            <a:ext cx="7088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Authorization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1"/>
          <p:cNvSpPr txBox="1"/>
          <p:nvPr>
            <p:ph idx="1" type="body"/>
          </p:nvPr>
        </p:nvSpPr>
        <p:spPr>
          <a:xfrm>
            <a:off x="717750" y="1083075"/>
            <a:ext cx="7708500" cy="3423000"/>
          </a:xfrm>
          <a:prstGeom prst="rect">
            <a:avLst/>
          </a:prstGeom>
        </p:spPr>
        <p:txBody>
          <a:bodyPr anchorCtr="0" anchor="t" bIns="91425" lIns="91425" spcFirstLastPara="1" rIns="91425" wrap="square" tIns="91425">
            <a:noAutofit/>
          </a:bodyPr>
          <a:lstStyle/>
          <a:p>
            <a:pPr indent="-323850" lvl="0" marL="457200" rtl="0" algn="just">
              <a:spcBef>
                <a:spcPts val="600"/>
              </a:spcBef>
              <a:spcAft>
                <a:spcPts val="0"/>
              </a:spcAft>
              <a:buSzPts val="1500"/>
              <a:buChar char="●"/>
            </a:pPr>
            <a:r>
              <a:rPr lang="en"/>
              <a:t>Most</a:t>
            </a:r>
            <a:r>
              <a:rPr lang="en"/>
              <a:t> enterprise applications are built with a collection of REST APIs. These APIs are being used by a wide variety of users and devices. </a:t>
            </a:r>
            <a:endParaRPr/>
          </a:p>
          <a:p>
            <a:pPr indent="-323850" lvl="0" marL="457200" rtl="0" algn="just">
              <a:spcBef>
                <a:spcPts val="0"/>
              </a:spcBef>
              <a:spcAft>
                <a:spcPts val="0"/>
              </a:spcAft>
              <a:buSzPts val="1500"/>
              <a:buChar char="●"/>
            </a:pPr>
            <a:r>
              <a:rPr lang="en"/>
              <a:t>Due to the expanding consumer base, application developers have to focus on limiting the API access in order to make sure that only the authorized parties have access to respective resources/services.</a:t>
            </a:r>
            <a:endParaRPr/>
          </a:p>
          <a:p>
            <a:pPr indent="-323850" lvl="0" marL="457200" rtl="0" algn="just">
              <a:spcBef>
                <a:spcPts val="0"/>
              </a:spcBef>
              <a:spcAft>
                <a:spcPts val="0"/>
              </a:spcAft>
              <a:buSzPts val="1500"/>
              <a:buChar char="●"/>
            </a:pPr>
            <a:r>
              <a:rPr lang="en"/>
              <a:t>WSO2 API Manager offers following fine-grained API access control mechanisms to restrict the API access to desired user groups only.</a:t>
            </a:r>
            <a:endParaRPr/>
          </a:p>
          <a:p>
            <a:pPr indent="-317500" lvl="1" marL="914400" rtl="0" algn="just">
              <a:spcBef>
                <a:spcPts val="0"/>
              </a:spcBef>
              <a:spcAft>
                <a:spcPts val="0"/>
              </a:spcAft>
              <a:buSzPts val="1400"/>
              <a:buChar char="⦿"/>
            </a:pPr>
            <a:r>
              <a:rPr lang="en"/>
              <a:t>Fine-Grained Access Control Using Scopes</a:t>
            </a:r>
            <a:endParaRPr/>
          </a:p>
          <a:p>
            <a:pPr indent="-317500" lvl="1" marL="914400" rtl="0" algn="just">
              <a:spcBef>
                <a:spcPts val="0"/>
              </a:spcBef>
              <a:spcAft>
                <a:spcPts val="0"/>
              </a:spcAft>
              <a:buSzPts val="1400"/>
              <a:buChar char="⦿"/>
            </a:pPr>
            <a:r>
              <a:rPr lang="en"/>
              <a:t>Fine-Grained Access Control Using XACML</a:t>
            </a:r>
            <a:endParaRPr/>
          </a:p>
          <a:p>
            <a:pPr indent="0" lvl="0" marL="0" rtl="0" algn="just">
              <a:spcBef>
                <a:spcPts val="600"/>
              </a:spcBef>
              <a:spcAft>
                <a:spcPts val="0"/>
              </a:spcAft>
              <a:buNone/>
            </a:pPr>
            <a:r>
              <a:t/>
            </a:r>
            <a:endParaRPr/>
          </a:p>
          <a:p>
            <a:pPr indent="0" lvl="0" marL="0" rtl="0" algn="just">
              <a:spcBef>
                <a:spcPts val="600"/>
              </a:spcBef>
              <a:spcAft>
                <a:spcPts val="0"/>
              </a:spcAft>
              <a:buNone/>
            </a:pPr>
            <a:r>
              <a:t/>
            </a:r>
            <a:endParaRPr/>
          </a:p>
        </p:txBody>
      </p:sp>
      <p:sp>
        <p:nvSpPr>
          <p:cNvPr id="282" name="Google Shape;282;p41"/>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Authorization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2"/>
          <p:cNvSpPr txBox="1"/>
          <p:nvPr>
            <p:ph idx="1" type="body"/>
          </p:nvPr>
        </p:nvSpPr>
        <p:spPr>
          <a:xfrm>
            <a:off x="717750" y="1083075"/>
            <a:ext cx="7708500" cy="34230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a:t>OAuth2 works by delegating user authentication to the service that hosts the user account, and authorizing third-party applications to access the user account.</a:t>
            </a:r>
            <a:endParaRPr/>
          </a:p>
          <a:p>
            <a:pPr indent="-323850" lvl="0" marL="457200" rtl="0" algn="l">
              <a:spcBef>
                <a:spcPts val="0"/>
              </a:spcBef>
              <a:spcAft>
                <a:spcPts val="0"/>
              </a:spcAft>
              <a:buSzPts val="1500"/>
              <a:buChar char="●"/>
            </a:pPr>
            <a:r>
              <a:rPr lang="en"/>
              <a:t>OAuth 2 provides authorization flows for web and desktop applications, and mobile devices.</a:t>
            </a:r>
            <a:endParaRPr/>
          </a:p>
          <a:p>
            <a:pPr indent="-323850" lvl="0" marL="457200" rtl="0" algn="l">
              <a:spcBef>
                <a:spcPts val="0"/>
              </a:spcBef>
              <a:spcAft>
                <a:spcPts val="0"/>
              </a:spcAft>
              <a:buSzPts val="1500"/>
              <a:buChar char="●"/>
            </a:pPr>
            <a:r>
              <a:rPr lang="en"/>
              <a:t>OAuth2 defines four major roles</a:t>
            </a:r>
            <a:endParaRPr/>
          </a:p>
          <a:p>
            <a:pPr indent="-317500" lvl="1" marL="914400" rtl="0" algn="l">
              <a:spcBef>
                <a:spcPts val="0"/>
              </a:spcBef>
              <a:spcAft>
                <a:spcPts val="0"/>
              </a:spcAft>
              <a:buSzPts val="1400"/>
              <a:buChar char="⦿"/>
            </a:pPr>
            <a:r>
              <a:rPr lang="en"/>
              <a:t>Resource Owner</a:t>
            </a:r>
            <a:endParaRPr/>
          </a:p>
          <a:p>
            <a:pPr indent="-317500" lvl="1" marL="914400" rtl="0" algn="l">
              <a:spcBef>
                <a:spcPts val="0"/>
              </a:spcBef>
              <a:spcAft>
                <a:spcPts val="0"/>
              </a:spcAft>
              <a:buSzPts val="1400"/>
              <a:buChar char="⦿"/>
            </a:pPr>
            <a:r>
              <a:rPr lang="en"/>
              <a:t>Client</a:t>
            </a:r>
            <a:endParaRPr/>
          </a:p>
          <a:p>
            <a:pPr indent="-317500" lvl="1" marL="914400" rtl="0" algn="l">
              <a:spcBef>
                <a:spcPts val="0"/>
              </a:spcBef>
              <a:spcAft>
                <a:spcPts val="0"/>
              </a:spcAft>
              <a:buSzPts val="1400"/>
              <a:buChar char="⦿"/>
            </a:pPr>
            <a:r>
              <a:rPr lang="en"/>
              <a:t>Resource Server</a:t>
            </a:r>
            <a:endParaRPr/>
          </a:p>
          <a:p>
            <a:pPr indent="-317500" lvl="1" marL="914400" rtl="0" algn="l">
              <a:spcBef>
                <a:spcPts val="0"/>
              </a:spcBef>
              <a:spcAft>
                <a:spcPts val="0"/>
              </a:spcAft>
              <a:buSzPts val="1400"/>
              <a:buChar char="⦿"/>
            </a:pPr>
            <a:r>
              <a:rPr lang="en"/>
              <a:t>Authorization Server</a:t>
            </a:r>
            <a:endParaRPr/>
          </a:p>
          <a:p>
            <a:pPr indent="0" lvl="0" marL="0" rtl="0" algn="l">
              <a:spcBef>
                <a:spcPts val="600"/>
              </a:spcBef>
              <a:spcAft>
                <a:spcPts val="0"/>
              </a:spcAft>
              <a:buNone/>
            </a:pPr>
            <a:r>
              <a:t/>
            </a:r>
            <a:endParaRPr/>
          </a:p>
        </p:txBody>
      </p:sp>
      <p:sp>
        <p:nvSpPr>
          <p:cNvPr id="288" name="Google Shape;288;p42"/>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OAuth2 Basics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txBox="1"/>
          <p:nvPr>
            <p:ph idx="1" type="body"/>
          </p:nvPr>
        </p:nvSpPr>
        <p:spPr>
          <a:xfrm>
            <a:off x="755400" y="637600"/>
            <a:ext cx="77085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latin typeface="Roboto"/>
                <a:ea typeface="Roboto"/>
                <a:cs typeface="Roboto"/>
                <a:sym typeface="Roboto"/>
              </a:rPr>
              <a:t>Resource Owner: User</a:t>
            </a:r>
            <a:endParaRPr b="1" sz="1400">
              <a:latin typeface="Roboto"/>
              <a:ea typeface="Roboto"/>
              <a:cs typeface="Roboto"/>
              <a:sym typeface="Roboto"/>
            </a:endParaRPr>
          </a:p>
          <a:p>
            <a:pPr indent="-311150" lvl="0" marL="457200" rtl="0" algn="just">
              <a:spcBef>
                <a:spcPts val="600"/>
              </a:spcBef>
              <a:spcAft>
                <a:spcPts val="0"/>
              </a:spcAft>
              <a:buSzPts val="1300"/>
              <a:buChar char="●"/>
            </a:pPr>
            <a:r>
              <a:rPr lang="en" sz="1300"/>
              <a:t>The resource owner is the user who authorizes an application to access their account. The application's access to the user's account is limited to the "scope" of the authorization granted (e.g., read or write access).</a:t>
            </a:r>
            <a:endParaRPr sz="1300"/>
          </a:p>
          <a:p>
            <a:pPr indent="0" lvl="0" marL="0" rtl="0" algn="just">
              <a:spcBef>
                <a:spcPts val="600"/>
              </a:spcBef>
              <a:spcAft>
                <a:spcPts val="0"/>
              </a:spcAft>
              <a:buNone/>
            </a:pPr>
            <a:r>
              <a:rPr b="1" lang="en" sz="1400">
                <a:latin typeface="Roboto"/>
                <a:ea typeface="Roboto"/>
                <a:cs typeface="Roboto"/>
                <a:sym typeface="Roboto"/>
              </a:rPr>
              <a:t>Resource / Authorization Server</a:t>
            </a:r>
            <a:r>
              <a:rPr b="1" lang="en" sz="1400">
                <a:latin typeface="Roboto"/>
                <a:ea typeface="Roboto"/>
                <a:cs typeface="Roboto"/>
                <a:sym typeface="Roboto"/>
              </a:rPr>
              <a:t>: API</a:t>
            </a:r>
            <a:endParaRPr b="1" sz="1400">
              <a:latin typeface="Roboto"/>
              <a:ea typeface="Roboto"/>
              <a:cs typeface="Roboto"/>
              <a:sym typeface="Roboto"/>
            </a:endParaRPr>
          </a:p>
          <a:p>
            <a:pPr indent="-311150" lvl="0" marL="457200" rtl="0" algn="just">
              <a:spcBef>
                <a:spcPts val="600"/>
              </a:spcBef>
              <a:spcAft>
                <a:spcPts val="0"/>
              </a:spcAft>
              <a:buSzPts val="1300"/>
              <a:buChar char="●"/>
            </a:pPr>
            <a:r>
              <a:rPr lang="en" sz="1300"/>
              <a:t>The resource server (which is a GW where the resource is the API) hosts the </a:t>
            </a:r>
            <a:r>
              <a:rPr lang="en" sz="1300"/>
              <a:t>protected </a:t>
            </a:r>
            <a:r>
              <a:rPr lang="en" sz="1300"/>
              <a:t>APIs</a:t>
            </a:r>
            <a:r>
              <a:rPr lang="en" sz="1300"/>
              <a:t>, and the authorization server (which is a KM) verifies the identity of the user and issues access tokens to the application.</a:t>
            </a:r>
            <a:endParaRPr sz="1300"/>
          </a:p>
          <a:p>
            <a:pPr indent="-311150" lvl="0" marL="457200" rtl="0" algn="just">
              <a:spcBef>
                <a:spcPts val="0"/>
              </a:spcBef>
              <a:spcAft>
                <a:spcPts val="0"/>
              </a:spcAft>
              <a:buSzPts val="1300"/>
              <a:buChar char="●"/>
            </a:pPr>
            <a:r>
              <a:rPr lang="en" sz="1300"/>
              <a:t>From an application developer's point of view, the APIM </a:t>
            </a:r>
            <a:r>
              <a:rPr lang="en" sz="1300"/>
              <a:t>fulfills both</a:t>
            </a:r>
            <a:r>
              <a:rPr lang="en" sz="1300"/>
              <a:t> the resource and authorization server roles. We refer to both of these roles combined, as the Service or API role.</a:t>
            </a:r>
            <a:endParaRPr sz="1300"/>
          </a:p>
          <a:p>
            <a:pPr indent="0" lvl="0" marL="0" rtl="0" algn="just">
              <a:spcBef>
                <a:spcPts val="600"/>
              </a:spcBef>
              <a:spcAft>
                <a:spcPts val="0"/>
              </a:spcAft>
              <a:buNone/>
            </a:pPr>
            <a:r>
              <a:rPr b="1" lang="en" sz="1400">
                <a:latin typeface="Roboto"/>
                <a:ea typeface="Roboto"/>
                <a:cs typeface="Roboto"/>
                <a:sym typeface="Roboto"/>
              </a:rPr>
              <a:t>Client: Application</a:t>
            </a:r>
            <a:endParaRPr b="1" sz="1400">
              <a:latin typeface="Roboto"/>
              <a:ea typeface="Roboto"/>
              <a:cs typeface="Roboto"/>
              <a:sym typeface="Roboto"/>
            </a:endParaRPr>
          </a:p>
          <a:p>
            <a:pPr indent="-311150" lvl="0" marL="457200" rtl="0" algn="just">
              <a:spcBef>
                <a:spcPts val="600"/>
              </a:spcBef>
              <a:spcAft>
                <a:spcPts val="0"/>
              </a:spcAft>
              <a:buSzPts val="1300"/>
              <a:buChar char="●"/>
            </a:pPr>
            <a:r>
              <a:rPr lang="en" sz="1300"/>
              <a:t>The client is the application that wants to access the protected API on behalf of the user. Before it may do so, it must be authorized by the user, and the authorization must be validated by the</a:t>
            </a:r>
            <a:r>
              <a:rPr lang="en" sz="1300"/>
              <a:t> resource server/API GW.</a:t>
            </a:r>
            <a:endParaRPr sz="1300"/>
          </a:p>
          <a:p>
            <a:pPr indent="0" lvl="0" marL="457200" rtl="0" algn="l">
              <a:spcBef>
                <a:spcPts val="600"/>
              </a:spcBef>
              <a:spcAft>
                <a:spcPts val="0"/>
              </a:spcAft>
              <a:buNone/>
            </a:pPr>
            <a:r>
              <a:t/>
            </a:r>
            <a:endParaRPr sz="1400"/>
          </a:p>
          <a:p>
            <a:pPr indent="0" lvl="0" marL="0" rtl="0" algn="l">
              <a:spcBef>
                <a:spcPts val="600"/>
              </a:spcBef>
              <a:spcAft>
                <a:spcPts val="0"/>
              </a:spcAft>
              <a:buNone/>
            </a:pPr>
            <a:r>
              <a:t/>
            </a:r>
            <a:endParaRPr/>
          </a:p>
        </p:txBody>
      </p:sp>
      <p:sp>
        <p:nvSpPr>
          <p:cNvPr id="294" name="Google Shape;294;p43"/>
          <p:cNvSpPr txBox="1"/>
          <p:nvPr>
            <p:ph type="title"/>
          </p:nvPr>
        </p:nvSpPr>
        <p:spPr>
          <a:xfrm>
            <a:off x="717750" y="298250"/>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OAuth2 Roles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4"/>
          <p:cNvPicPr preferRelativeResize="0"/>
          <p:nvPr/>
        </p:nvPicPr>
        <p:blipFill rotWithShape="1">
          <a:blip r:embed="rId3">
            <a:alphaModFix/>
          </a:blip>
          <a:srcRect b="4705" l="0" r="0" t="4103"/>
          <a:stretch/>
        </p:blipFill>
        <p:spPr>
          <a:xfrm>
            <a:off x="1867750" y="756800"/>
            <a:ext cx="5750950" cy="4193924"/>
          </a:xfrm>
          <a:prstGeom prst="rect">
            <a:avLst/>
          </a:prstGeom>
          <a:noFill/>
          <a:ln>
            <a:noFill/>
          </a:ln>
        </p:spPr>
      </p:pic>
      <p:sp>
        <p:nvSpPr>
          <p:cNvPr id="300" name="Google Shape;300;p44"/>
          <p:cNvSpPr txBox="1"/>
          <p:nvPr>
            <p:ph type="title"/>
          </p:nvPr>
        </p:nvSpPr>
        <p:spPr>
          <a:xfrm>
            <a:off x="680100" y="321200"/>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OAuth2 Basic Flow</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5"/>
          <p:cNvSpPr txBox="1"/>
          <p:nvPr>
            <p:ph idx="1" type="body"/>
          </p:nvPr>
        </p:nvSpPr>
        <p:spPr>
          <a:xfrm>
            <a:off x="467700" y="458100"/>
            <a:ext cx="8546400" cy="46464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rPr lang="en" sz="1400"/>
              <a:t>In OAuth2, the term grant type refers to the way that the client application acquires an access token, depending on,</a:t>
            </a:r>
            <a:endParaRPr sz="1400"/>
          </a:p>
          <a:p>
            <a:pPr indent="-317500" lvl="0" marL="457200" rtl="0" algn="just">
              <a:spcBef>
                <a:spcPts val="600"/>
              </a:spcBef>
              <a:spcAft>
                <a:spcPts val="0"/>
              </a:spcAft>
              <a:buSzPts val="1400"/>
              <a:buAutoNum type="arabicPeriod"/>
            </a:pPr>
            <a:r>
              <a:rPr lang="en" sz="1400"/>
              <a:t>The type of the resource owner,</a:t>
            </a:r>
            <a:endParaRPr sz="1400"/>
          </a:p>
          <a:p>
            <a:pPr indent="-317500" lvl="0" marL="457200" rtl="0" algn="just">
              <a:spcBef>
                <a:spcPts val="0"/>
              </a:spcBef>
              <a:spcAft>
                <a:spcPts val="0"/>
              </a:spcAft>
              <a:buSzPts val="1400"/>
              <a:buAutoNum type="arabicPeriod"/>
            </a:pPr>
            <a:r>
              <a:rPr lang="en" sz="1400"/>
              <a:t>The type of the application </a:t>
            </a:r>
            <a:endParaRPr sz="1400"/>
          </a:p>
          <a:p>
            <a:pPr indent="-317500" lvl="0" marL="457200" rtl="0" algn="just">
              <a:spcBef>
                <a:spcPts val="0"/>
              </a:spcBef>
              <a:spcAft>
                <a:spcPts val="0"/>
              </a:spcAft>
              <a:buSzPts val="1400"/>
              <a:buAutoNum type="arabicPeriod"/>
            </a:pPr>
            <a:r>
              <a:rPr lang="en" sz="1400"/>
              <a:t>The trust relationship between the authorization server and the resource owner</a:t>
            </a:r>
            <a:endParaRPr sz="1400"/>
          </a:p>
          <a:p>
            <a:pPr indent="0" lvl="0" marL="0" rtl="0" algn="just">
              <a:spcBef>
                <a:spcPts val="600"/>
              </a:spcBef>
              <a:spcAft>
                <a:spcPts val="0"/>
              </a:spcAft>
              <a:buClr>
                <a:schemeClr val="dk1"/>
              </a:buClr>
              <a:buSzPts val="1100"/>
              <a:buFont typeface="Arial"/>
              <a:buNone/>
            </a:pPr>
            <a:r>
              <a:rPr lang="en" sz="1400"/>
              <a:t>WSO2 API Manager supports following grant types including the basic grant types offered by OAuth2 framework.</a:t>
            </a:r>
            <a:endParaRPr sz="1400"/>
          </a:p>
          <a:p>
            <a:pPr indent="-317500" lvl="0" marL="457200" marR="0" rtl="0" algn="just">
              <a:lnSpc>
                <a:spcPct val="115000"/>
              </a:lnSpc>
              <a:spcBef>
                <a:spcPts val="600"/>
              </a:spcBef>
              <a:spcAft>
                <a:spcPts val="0"/>
              </a:spcAft>
              <a:buSzPts val="1400"/>
              <a:buChar char="●"/>
            </a:pPr>
            <a:r>
              <a:rPr lang="en" sz="1400" u="sng">
                <a:solidFill>
                  <a:schemeClr val="hlink"/>
                </a:solidFill>
                <a:hlinkClick r:id="rId3"/>
              </a:rPr>
              <a:t>Password Grant</a:t>
            </a:r>
            <a:endParaRPr sz="1400" u="sng"/>
          </a:p>
          <a:p>
            <a:pPr indent="-317500" lvl="0" marL="457200" marR="0" rtl="0" algn="just">
              <a:lnSpc>
                <a:spcPct val="115000"/>
              </a:lnSpc>
              <a:spcBef>
                <a:spcPts val="0"/>
              </a:spcBef>
              <a:spcAft>
                <a:spcPts val="0"/>
              </a:spcAft>
              <a:buSzPts val="1400"/>
              <a:buChar char="●"/>
            </a:pPr>
            <a:r>
              <a:rPr lang="en" sz="1400" u="sng">
                <a:solidFill>
                  <a:schemeClr val="hlink"/>
                </a:solidFill>
                <a:hlinkClick r:id="rId4"/>
              </a:rPr>
              <a:t>Client Credentials Grant</a:t>
            </a:r>
            <a:endParaRPr sz="1400" u="sng"/>
          </a:p>
          <a:p>
            <a:pPr indent="-317500" lvl="0" marL="457200" marR="0" rtl="0" algn="just">
              <a:lnSpc>
                <a:spcPct val="115000"/>
              </a:lnSpc>
              <a:spcBef>
                <a:spcPts val="0"/>
              </a:spcBef>
              <a:spcAft>
                <a:spcPts val="0"/>
              </a:spcAft>
              <a:buSzPts val="1400"/>
              <a:buChar char="●"/>
            </a:pPr>
            <a:r>
              <a:rPr lang="en" sz="1400" u="sng">
                <a:solidFill>
                  <a:schemeClr val="hlink"/>
                </a:solidFill>
                <a:hlinkClick r:id="rId5"/>
              </a:rPr>
              <a:t>Authorization Code Grant</a:t>
            </a:r>
            <a:endParaRPr sz="1400" u="sng"/>
          </a:p>
          <a:p>
            <a:pPr indent="-317500" lvl="0" marL="457200" marR="0" rtl="0" algn="just">
              <a:lnSpc>
                <a:spcPct val="115000"/>
              </a:lnSpc>
              <a:spcBef>
                <a:spcPts val="0"/>
              </a:spcBef>
              <a:spcAft>
                <a:spcPts val="0"/>
              </a:spcAft>
              <a:buSzPts val="1400"/>
              <a:buChar char="●"/>
            </a:pPr>
            <a:r>
              <a:rPr lang="en" sz="1400" u="sng">
                <a:solidFill>
                  <a:schemeClr val="hlink"/>
                </a:solidFill>
                <a:hlinkClick r:id="rId6"/>
              </a:rPr>
              <a:t>Refresh Token Grant</a:t>
            </a:r>
            <a:endParaRPr sz="1400" u="sng"/>
          </a:p>
          <a:p>
            <a:pPr indent="-317500" lvl="0" marL="457200" marR="0" rtl="0" algn="just">
              <a:lnSpc>
                <a:spcPct val="115000"/>
              </a:lnSpc>
              <a:spcBef>
                <a:spcPts val="0"/>
              </a:spcBef>
              <a:spcAft>
                <a:spcPts val="0"/>
              </a:spcAft>
              <a:buSzPts val="1400"/>
              <a:buChar char="●"/>
            </a:pPr>
            <a:r>
              <a:rPr lang="en" sz="1400" u="sng">
                <a:solidFill>
                  <a:schemeClr val="hlink"/>
                </a:solidFill>
                <a:hlinkClick r:id="rId7"/>
              </a:rPr>
              <a:t>JWT Grant</a:t>
            </a:r>
            <a:endParaRPr sz="1400" u="sng"/>
          </a:p>
          <a:p>
            <a:pPr indent="-317500" lvl="0" marL="457200" marR="0" rtl="0" algn="just">
              <a:lnSpc>
                <a:spcPct val="115000"/>
              </a:lnSpc>
              <a:spcBef>
                <a:spcPts val="0"/>
              </a:spcBef>
              <a:spcAft>
                <a:spcPts val="0"/>
              </a:spcAft>
              <a:buSzPts val="1400"/>
              <a:buChar char="●"/>
            </a:pPr>
            <a:r>
              <a:rPr lang="en" sz="1400" u="sng">
                <a:solidFill>
                  <a:schemeClr val="hlink"/>
                </a:solidFill>
                <a:hlinkClick r:id="rId8"/>
              </a:rPr>
              <a:t>SAML Extension Grant</a:t>
            </a:r>
            <a:endParaRPr sz="1400" u="sng"/>
          </a:p>
          <a:p>
            <a:pPr indent="-317500" lvl="0" marL="457200" marR="0" rtl="0" algn="just">
              <a:lnSpc>
                <a:spcPct val="115000"/>
              </a:lnSpc>
              <a:spcBef>
                <a:spcPts val="0"/>
              </a:spcBef>
              <a:spcAft>
                <a:spcPts val="0"/>
              </a:spcAft>
              <a:buSzPts val="1400"/>
              <a:buChar char="●"/>
            </a:pPr>
            <a:r>
              <a:rPr lang="en" sz="1400" u="sng">
                <a:solidFill>
                  <a:schemeClr val="hlink"/>
                </a:solidFill>
                <a:hlinkClick r:id="rId9"/>
              </a:rPr>
              <a:t>Kerberos OAuth2 Grant</a:t>
            </a:r>
            <a:endParaRPr sz="1400" u="sng"/>
          </a:p>
          <a:p>
            <a:pPr indent="-317500" lvl="0" marL="457200" marR="0" rtl="0" algn="just">
              <a:lnSpc>
                <a:spcPct val="130000"/>
              </a:lnSpc>
              <a:spcBef>
                <a:spcPts val="0"/>
              </a:spcBef>
              <a:spcAft>
                <a:spcPts val="0"/>
              </a:spcAft>
              <a:buSzPts val="1400"/>
              <a:buChar char="●"/>
            </a:pPr>
            <a:r>
              <a:rPr lang="en" sz="1400" u="sng">
                <a:solidFill>
                  <a:schemeClr val="hlink"/>
                </a:solidFill>
                <a:hlinkClick r:id="rId10"/>
              </a:rPr>
              <a:t>NTLM Grant</a:t>
            </a:r>
            <a:endParaRPr sz="1400" u="sng"/>
          </a:p>
          <a:p>
            <a:pPr indent="-317500" lvl="0" marL="457200" marR="0" rtl="0" algn="just">
              <a:lnSpc>
                <a:spcPct val="130000"/>
              </a:lnSpc>
              <a:spcBef>
                <a:spcPts val="0"/>
              </a:spcBef>
              <a:spcAft>
                <a:spcPts val="0"/>
              </a:spcAft>
              <a:buSzPts val="1400"/>
              <a:buChar char="●"/>
            </a:pPr>
            <a:r>
              <a:rPr lang="en" sz="1400" u="sng">
                <a:solidFill>
                  <a:schemeClr val="hlink"/>
                </a:solidFill>
                <a:hlinkClick r:id="rId11"/>
              </a:rPr>
              <a:t>OAuth 2.0 Token Exchange Grant</a:t>
            </a:r>
            <a:endParaRPr sz="1400" u="sng"/>
          </a:p>
        </p:txBody>
      </p:sp>
      <p:sp>
        <p:nvSpPr>
          <p:cNvPr id="306" name="Google Shape;306;p45"/>
          <p:cNvSpPr txBox="1"/>
          <p:nvPr>
            <p:ph type="title"/>
          </p:nvPr>
        </p:nvSpPr>
        <p:spPr>
          <a:xfrm>
            <a:off x="467700" y="197300"/>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OAuth2 Grant Types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6"/>
          <p:cNvSpPr txBox="1"/>
          <p:nvPr>
            <p:ph idx="1" type="body"/>
          </p:nvPr>
        </p:nvSpPr>
        <p:spPr>
          <a:xfrm>
            <a:off x="717750" y="1083075"/>
            <a:ext cx="7708500" cy="3423000"/>
          </a:xfrm>
          <a:prstGeom prst="rect">
            <a:avLst/>
          </a:prstGeom>
        </p:spPr>
        <p:txBody>
          <a:bodyPr anchorCtr="0" anchor="t" bIns="91425" lIns="91425" spcFirstLastPara="1" rIns="91425" wrap="square" tIns="91425">
            <a:noAutofit/>
          </a:bodyPr>
          <a:lstStyle/>
          <a:p>
            <a:pPr indent="-317500" lvl="0" marL="457200" rtl="0" algn="just">
              <a:spcBef>
                <a:spcPts val="600"/>
              </a:spcBef>
              <a:spcAft>
                <a:spcPts val="0"/>
              </a:spcAft>
              <a:buSzPts val="1400"/>
              <a:buChar char="●"/>
            </a:pPr>
            <a:r>
              <a:rPr lang="en" sz="1400"/>
              <a:t>With the password grant type, a user provide</a:t>
            </a:r>
            <a:r>
              <a:rPr lang="en" sz="1400"/>
              <a:t>s</a:t>
            </a:r>
            <a:r>
              <a:rPr lang="en" sz="1400"/>
              <a:t> his/her user credentials (username and password) directly to the application, which uses the credentials to obtain an access token from the service.</a:t>
            </a:r>
            <a:endParaRPr sz="1400"/>
          </a:p>
          <a:p>
            <a:pPr indent="-317500" lvl="0" marL="457200" rtl="0" algn="just">
              <a:spcBef>
                <a:spcPts val="0"/>
              </a:spcBef>
              <a:spcAft>
                <a:spcPts val="0"/>
              </a:spcAft>
              <a:buSzPts val="1400"/>
              <a:buChar char="●"/>
            </a:pPr>
            <a:r>
              <a:rPr lang="en" sz="1400"/>
              <a:t>It requires the base64 encoded string of the consumer-key:consumer-secret combination as the Authorization header. </a:t>
            </a:r>
            <a:endParaRPr sz="1400"/>
          </a:p>
          <a:p>
            <a:pPr indent="-317500" lvl="0" marL="457200" rtl="0" algn="just">
              <a:spcBef>
                <a:spcPts val="0"/>
              </a:spcBef>
              <a:spcAft>
                <a:spcPts val="0"/>
              </a:spcAft>
              <a:buSzPts val="1400"/>
              <a:buChar char="●"/>
            </a:pPr>
            <a:r>
              <a:rPr lang="en" sz="1400"/>
              <a:t>This grant type supports refresh tokens.</a:t>
            </a:r>
            <a:endParaRPr sz="1400"/>
          </a:p>
          <a:p>
            <a:pPr indent="0" lvl="0" marL="0" rtl="0" algn="l">
              <a:spcBef>
                <a:spcPts val="600"/>
              </a:spcBef>
              <a:spcAft>
                <a:spcPts val="0"/>
              </a:spcAft>
              <a:buClr>
                <a:schemeClr val="dk1"/>
              </a:buClr>
              <a:buSzPts val="1100"/>
              <a:buFont typeface="Arial"/>
              <a:buNone/>
            </a:pPr>
            <a:r>
              <a:t/>
            </a:r>
            <a:endParaRPr sz="1400"/>
          </a:p>
          <a:p>
            <a:pPr indent="0" lvl="0" marL="457200" rtl="0" algn="l">
              <a:lnSpc>
                <a:spcPct val="100000"/>
              </a:lnSpc>
              <a:spcBef>
                <a:spcPts val="600"/>
              </a:spcBef>
              <a:spcAft>
                <a:spcPts val="0"/>
              </a:spcAft>
              <a:buNone/>
            </a:pPr>
            <a:r>
              <a:rPr lang="en" sz="1100">
                <a:solidFill>
                  <a:srgbClr val="37474F"/>
                </a:solidFill>
                <a:latin typeface="Roboto Mono"/>
                <a:ea typeface="Roboto Mono"/>
                <a:cs typeface="Roboto Mono"/>
                <a:sym typeface="Roboto Mono"/>
              </a:rPr>
              <a:t>curl -k -d </a:t>
            </a:r>
            <a:r>
              <a:rPr lang="en" sz="1100">
                <a:solidFill>
                  <a:srgbClr val="FF7043"/>
                </a:solidFill>
                <a:latin typeface="Roboto Mono"/>
                <a:ea typeface="Roboto Mono"/>
                <a:cs typeface="Roboto Mono"/>
                <a:sym typeface="Roboto Mono"/>
              </a:rPr>
              <a:t>"grant_type=password&amp;username=&lt;username&gt;&amp;password=&lt;password&gt;"</a:t>
            </a:r>
            <a:r>
              <a:rPr lang="en" sz="1100">
                <a:solidFill>
                  <a:srgbClr val="37474F"/>
                </a:solidFill>
                <a:latin typeface="Roboto Mono"/>
                <a:ea typeface="Roboto Mono"/>
                <a:cs typeface="Roboto Mono"/>
                <a:sym typeface="Roboto Mono"/>
              </a:rPr>
              <a:t> -H </a:t>
            </a:r>
            <a:r>
              <a:rPr lang="en" sz="1100">
                <a:solidFill>
                  <a:srgbClr val="FF7043"/>
                </a:solidFill>
                <a:latin typeface="Roboto Mono"/>
                <a:ea typeface="Roboto Mono"/>
                <a:cs typeface="Roboto Mono"/>
                <a:sym typeface="Roboto Mono"/>
              </a:rPr>
              <a:t>"Authorization: Basic d1U2MkRqbHlEQm5xODdHbEJ3cGxmcXZtQWJBYTprc2RTZG9lZkREUDd3cGFFbGZxdm1qRHVl"</a:t>
            </a:r>
            <a:r>
              <a:rPr lang="en" sz="1100">
                <a:solidFill>
                  <a:srgbClr val="37474F"/>
                </a:solidFill>
                <a:latin typeface="Roboto Mono"/>
                <a:ea typeface="Roboto Mono"/>
                <a:cs typeface="Roboto Mono"/>
                <a:sym typeface="Roboto Mono"/>
              </a:rPr>
              <a:t> -H </a:t>
            </a:r>
            <a:r>
              <a:rPr lang="en" sz="1100">
                <a:solidFill>
                  <a:srgbClr val="FF7043"/>
                </a:solidFill>
                <a:latin typeface="Roboto Mono"/>
                <a:ea typeface="Roboto Mono"/>
                <a:cs typeface="Roboto Mono"/>
                <a:sym typeface="Roboto Mono"/>
              </a:rPr>
              <a:t>"Content-Type: application/x-www-form-urlencoded"</a:t>
            </a:r>
            <a:r>
              <a:rPr lang="en" sz="1100">
                <a:solidFill>
                  <a:srgbClr val="37474F"/>
                </a:solidFill>
                <a:latin typeface="Roboto Mono"/>
                <a:ea typeface="Roboto Mono"/>
                <a:cs typeface="Roboto Mono"/>
                <a:sym typeface="Roboto Mono"/>
              </a:rPr>
              <a:t> </a:t>
            </a:r>
            <a:r>
              <a:rPr lang="en" sz="1100" u="sng">
                <a:solidFill>
                  <a:schemeClr val="hlink"/>
                </a:solidFill>
                <a:latin typeface="Roboto Mono"/>
                <a:ea typeface="Roboto Mono"/>
                <a:cs typeface="Roboto Mono"/>
                <a:sym typeface="Roboto Mono"/>
                <a:hlinkClick r:id="rId3"/>
              </a:rPr>
              <a:t>https://localhost:9443/oauth2/token</a:t>
            </a:r>
            <a:endParaRPr>
              <a:solidFill>
                <a:srgbClr val="434343"/>
              </a:solidFill>
              <a:latin typeface="Nunito Sans"/>
              <a:ea typeface="Nunito Sans"/>
              <a:cs typeface="Nunito Sans"/>
              <a:sym typeface="Nunito Sans"/>
            </a:endParaRPr>
          </a:p>
          <a:p>
            <a:pPr indent="0" lvl="0" marL="0" rtl="0" algn="l">
              <a:spcBef>
                <a:spcPts val="600"/>
              </a:spcBef>
              <a:spcAft>
                <a:spcPts val="0"/>
              </a:spcAft>
              <a:buClr>
                <a:schemeClr val="dk1"/>
              </a:buClr>
              <a:buSzPts val="1100"/>
              <a:buFont typeface="Arial"/>
              <a:buNone/>
            </a:pPr>
            <a:r>
              <a:t/>
            </a:r>
            <a:endParaRPr sz="1400"/>
          </a:p>
          <a:p>
            <a:pPr indent="0" lvl="0" marL="0" rtl="0" algn="l">
              <a:spcBef>
                <a:spcPts val="600"/>
              </a:spcBef>
              <a:spcAft>
                <a:spcPts val="0"/>
              </a:spcAft>
              <a:buClr>
                <a:schemeClr val="dk1"/>
              </a:buClr>
              <a:buSzPts val="1100"/>
              <a:buFont typeface="Arial"/>
              <a:buNone/>
            </a:pPr>
            <a:r>
              <a:t/>
            </a:r>
            <a:endParaRPr sz="1400"/>
          </a:p>
          <a:p>
            <a:pPr indent="0" lvl="0" marL="2743200" rtl="0" algn="l">
              <a:lnSpc>
                <a:spcPct val="100000"/>
              </a:lnSpc>
              <a:spcBef>
                <a:spcPts val="600"/>
              </a:spcBef>
              <a:spcAft>
                <a:spcPts val="0"/>
              </a:spcAft>
              <a:buClr>
                <a:schemeClr val="dk1"/>
              </a:buClr>
              <a:buSzPts val="1100"/>
              <a:buFont typeface="Arial"/>
              <a:buNone/>
            </a:pPr>
            <a:r>
              <a:rPr lang="en" sz="1400" u="sng">
                <a:solidFill>
                  <a:schemeClr val="hlink"/>
                </a:solidFill>
                <a:latin typeface="Roboto"/>
                <a:ea typeface="Roboto"/>
                <a:cs typeface="Roboto"/>
                <a:sym typeface="Roboto"/>
                <a:hlinkClick r:id="rId4"/>
              </a:rPr>
              <a:t>Password Grant Type</a:t>
            </a:r>
            <a:endParaRPr sz="1400">
              <a:solidFill>
                <a:srgbClr val="434343"/>
              </a:solidFill>
              <a:latin typeface="Roboto"/>
              <a:ea typeface="Roboto"/>
              <a:cs typeface="Roboto"/>
              <a:sym typeface="Roboto"/>
            </a:endParaRPr>
          </a:p>
          <a:p>
            <a:pPr indent="0" lvl="0" marL="0" rtl="0" algn="l">
              <a:spcBef>
                <a:spcPts val="600"/>
              </a:spcBef>
              <a:spcAft>
                <a:spcPts val="0"/>
              </a:spcAft>
              <a:buNone/>
            </a:pPr>
            <a:r>
              <a:t/>
            </a:r>
            <a:endParaRPr/>
          </a:p>
        </p:txBody>
      </p:sp>
      <p:sp>
        <p:nvSpPr>
          <p:cNvPr id="312" name="Google Shape;312;p46"/>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Password Grant Type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ctrTitle"/>
          </p:nvPr>
        </p:nvSpPr>
        <p:spPr>
          <a:xfrm>
            <a:off x="996625" y="2003900"/>
            <a:ext cx="7088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Authentication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7"/>
          <p:cNvSpPr txBox="1"/>
          <p:nvPr>
            <p:ph idx="1" type="body"/>
          </p:nvPr>
        </p:nvSpPr>
        <p:spPr>
          <a:xfrm>
            <a:off x="717750" y="1083075"/>
            <a:ext cx="7708500" cy="3423000"/>
          </a:xfrm>
          <a:prstGeom prst="rect">
            <a:avLst/>
          </a:prstGeom>
        </p:spPr>
        <p:txBody>
          <a:bodyPr anchorCtr="0" anchor="t" bIns="91425" lIns="91425" spcFirstLastPara="1" rIns="91425" wrap="square" tIns="91425">
            <a:noAutofit/>
          </a:bodyPr>
          <a:lstStyle/>
          <a:p>
            <a:pPr indent="-317500" lvl="0" marL="457200" rtl="0" algn="just">
              <a:spcBef>
                <a:spcPts val="600"/>
              </a:spcBef>
              <a:spcAft>
                <a:spcPts val="0"/>
              </a:spcAft>
              <a:buSzPts val="1400"/>
              <a:buChar char="●"/>
            </a:pPr>
            <a:r>
              <a:rPr lang="en" sz="1400"/>
              <a:t>Client credentials can be used when the authorization scope is limited to the protected resources belonging to the client application.</a:t>
            </a:r>
            <a:endParaRPr sz="1400"/>
          </a:p>
          <a:p>
            <a:pPr indent="-317500" lvl="0" marL="457200" rtl="0" algn="just">
              <a:spcBef>
                <a:spcPts val="0"/>
              </a:spcBef>
              <a:spcAft>
                <a:spcPts val="0"/>
              </a:spcAft>
              <a:buSzPts val="1400"/>
              <a:buChar char="●"/>
            </a:pPr>
            <a:r>
              <a:rPr lang="en" sz="1400"/>
              <a:t>The client credentials grant type provides an application a way to access its own service account. </a:t>
            </a:r>
            <a:endParaRPr sz="1400"/>
          </a:p>
          <a:p>
            <a:pPr indent="-317500" lvl="0" marL="457200" rtl="0" algn="just">
              <a:spcBef>
                <a:spcPts val="0"/>
              </a:spcBef>
              <a:spcAft>
                <a:spcPts val="0"/>
              </a:spcAft>
              <a:buSzPts val="1400"/>
              <a:buChar char="●"/>
            </a:pPr>
            <a:r>
              <a:rPr lang="en" sz="1400"/>
              <a:t>The application requests an access token by sending its credentials (client ID and client secret) to the authorization server</a:t>
            </a:r>
            <a:endParaRPr sz="1400"/>
          </a:p>
          <a:p>
            <a:pPr indent="0" lvl="0" marL="457200" rtl="0" algn="l">
              <a:spcBef>
                <a:spcPts val="600"/>
              </a:spcBef>
              <a:spcAft>
                <a:spcPts val="0"/>
              </a:spcAft>
              <a:buNone/>
            </a:pPr>
            <a:r>
              <a:t/>
            </a:r>
            <a:endParaRPr/>
          </a:p>
          <a:p>
            <a:pPr indent="0" lvl="0" marL="457200" rtl="0" algn="l">
              <a:lnSpc>
                <a:spcPct val="100000"/>
              </a:lnSpc>
              <a:spcBef>
                <a:spcPts val="600"/>
              </a:spcBef>
              <a:spcAft>
                <a:spcPts val="0"/>
              </a:spcAft>
              <a:buNone/>
            </a:pPr>
            <a:r>
              <a:rPr lang="en" sz="1100">
                <a:solidFill>
                  <a:srgbClr val="37474F"/>
                </a:solidFill>
                <a:latin typeface="Roboto Mono"/>
                <a:ea typeface="Roboto Mono"/>
                <a:cs typeface="Roboto Mono"/>
                <a:sym typeface="Roboto Mono"/>
              </a:rPr>
              <a:t>curl -k -d </a:t>
            </a:r>
            <a:r>
              <a:rPr lang="en" sz="1100">
                <a:solidFill>
                  <a:srgbClr val="FF7043"/>
                </a:solidFill>
                <a:latin typeface="Roboto Mono"/>
                <a:ea typeface="Roboto Mono"/>
                <a:cs typeface="Roboto Mono"/>
                <a:sym typeface="Roboto Mono"/>
              </a:rPr>
              <a:t>"grant_type=client_credentials"</a:t>
            </a:r>
            <a:r>
              <a:rPr lang="en" sz="1100">
                <a:solidFill>
                  <a:srgbClr val="37474F"/>
                </a:solidFill>
                <a:latin typeface="Roboto Mono"/>
                <a:ea typeface="Roboto Mono"/>
                <a:cs typeface="Roboto Mono"/>
                <a:sym typeface="Roboto Mono"/>
              </a:rPr>
              <a:t> -H </a:t>
            </a:r>
            <a:r>
              <a:rPr lang="en" sz="1100">
                <a:solidFill>
                  <a:srgbClr val="FF7043"/>
                </a:solidFill>
                <a:latin typeface="Roboto Mono"/>
                <a:ea typeface="Roboto Mono"/>
                <a:cs typeface="Roboto Mono"/>
                <a:sym typeface="Roboto Mono"/>
              </a:rPr>
              <a:t>"Authorization: Basic &lt;Base64-encoded-client_key:client_secret&gt;"</a:t>
            </a:r>
            <a:r>
              <a:rPr lang="en" sz="1100">
                <a:solidFill>
                  <a:srgbClr val="37474F"/>
                </a:solidFill>
                <a:latin typeface="Roboto Mono"/>
                <a:ea typeface="Roboto Mono"/>
                <a:cs typeface="Roboto Mono"/>
                <a:sym typeface="Roboto Mono"/>
              </a:rPr>
              <a:t> -H </a:t>
            </a:r>
            <a:r>
              <a:rPr lang="en" sz="1100">
                <a:solidFill>
                  <a:srgbClr val="FF7043"/>
                </a:solidFill>
                <a:latin typeface="Roboto Mono"/>
                <a:ea typeface="Roboto Mono"/>
                <a:cs typeface="Roboto Mono"/>
                <a:sym typeface="Roboto Mono"/>
              </a:rPr>
              <a:t>"Content-Type: application/x-www-form-urlencoded"</a:t>
            </a:r>
            <a:r>
              <a:rPr lang="en" sz="1100">
                <a:solidFill>
                  <a:srgbClr val="37474F"/>
                </a:solidFill>
                <a:latin typeface="Roboto Mono"/>
                <a:ea typeface="Roboto Mono"/>
                <a:cs typeface="Roboto Mono"/>
                <a:sym typeface="Roboto Mono"/>
              </a:rPr>
              <a:t> https:</a:t>
            </a:r>
            <a:r>
              <a:rPr lang="en" sz="1100">
                <a:solidFill>
                  <a:srgbClr val="888888"/>
                </a:solidFill>
                <a:latin typeface="Roboto Mono"/>
                <a:ea typeface="Roboto Mono"/>
                <a:cs typeface="Roboto Mono"/>
                <a:sym typeface="Roboto Mono"/>
              </a:rPr>
              <a:t>//localhost:&lt;https-port&gt;/oauth2/token -v</a:t>
            </a:r>
            <a:endParaRPr sz="1100">
              <a:solidFill>
                <a:srgbClr val="888888"/>
              </a:solidFill>
              <a:latin typeface="Roboto Mono"/>
              <a:ea typeface="Roboto Mono"/>
              <a:cs typeface="Roboto Mono"/>
              <a:sym typeface="Roboto Mono"/>
            </a:endParaRPr>
          </a:p>
          <a:p>
            <a:pPr indent="0" lvl="0" marL="0" rtl="0" algn="l">
              <a:lnSpc>
                <a:spcPct val="100000"/>
              </a:lnSpc>
              <a:spcBef>
                <a:spcPts val="600"/>
              </a:spcBef>
              <a:spcAft>
                <a:spcPts val="0"/>
              </a:spcAft>
              <a:buNone/>
            </a:pPr>
            <a:r>
              <a:t/>
            </a:r>
            <a:endParaRPr sz="1100">
              <a:solidFill>
                <a:srgbClr val="888888"/>
              </a:solidFill>
              <a:latin typeface="Roboto Mono"/>
              <a:ea typeface="Roboto Mono"/>
              <a:cs typeface="Roboto Mono"/>
              <a:sym typeface="Roboto Mono"/>
            </a:endParaRPr>
          </a:p>
          <a:p>
            <a:pPr indent="0" lvl="0" marL="0" rtl="0" algn="l">
              <a:lnSpc>
                <a:spcPct val="100000"/>
              </a:lnSpc>
              <a:spcBef>
                <a:spcPts val="600"/>
              </a:spcBef>
              <a:spcAft>
                <a:spcPts val="0"/>
              </a:spcAft>
              <a:buNone/>
            </a:pPr>
            <a:r>
              <a:t/>
            </a:r>
            <a:endParaRPr sz="1100">
              <a:solidFill>
                <a:srgbClr val="888888"/>
              </a:solidFill>
              <a:latin typeface="Roboto Mono"/>
              <a:ea typeface="Roboto Mono"/>
              <a:cs typeface="Roboto Mono"/>
              <a:sym typeface="Roboto Mono"/>
            </a:endParaRPr>
          </a:p>
          <a:p>
            <a:pPr indent="0" lvl="0" marL="2743200" rtl="0" algn="l">
              <a:lnSpc>
                <a:spcPct val="100000"/>
              </a:lnSpc>
              <a:spcBef>
                <a:spcPts val="600"/>
              </a:spcBef>
              <a:spcAft>
                <a:spcPts val="0"/>
              </a:spcAft>
              <a:buNone/>
            </a:pPr>
            <a:r>
              <a:rPr lang="en" sz="1400" u="sng">
                <a:solidFill>
                  <a:schemeClr val="hlink"/>
                </a:solidFill>
                <a:latin typeface="Roboto"/>
                <a:ea typeface="Roboto"/>
                <a:cs typeface="Roboto"/>
                <a:sym typeface="Roboto"/>
                <a:hlinkClick r:id="rId3"/>
              </a:rPr>
              <a:t>Client Credentials Grant Type</a:t>
            </a:r>
            <a:endParaRPr sz="1400">
              <a:solidFill>
                <a:schemeClr val="dk1"/>
              </a:solidFill>
              <a:latin typeface="Roboto"/>
              <a:ea typeface="Roboto"/>
              <a:cs typeface="Roboto"/>
              <a:sym typeface="Roboto"/>
            </a:endParaRPr>
          </a:p>
          <a:p>
            <a:pPr indent="0" lvl="0" marL="0" rtl="0" algn="l">
              <a:lnSpc>
                <a:spcPct val="100000"/>
              </a:lnSpc>
              <a:spcBef>
                <a:spcPts val="600"/>
              </a:spcBef>
              <a:spcAft>
                <a:spcPts val="0"/>
              </a:spcAft>
              <a:buClr>
                <a:schemeClr val="dk1"/>
              </a:buClr>
              <a:buSzPts val="1100"/>
              <a:buFont typeface="Arial"/>
              <a:buNone/>
            </a:pPr>
            <a:r>
              <a:t/>
            </a:r>
            <a:endParaRPr sz="1100">
              <a:solidFill>
                <a:srgbClr val="888888"/>
              </a:solidFill>
              <a:latin typeface="Roboto Mono"/>
              <a:ea typeface="Roboto Mono"/>
              <a:cs typeface="Roboto Mono"/>
              <a:sym typeface="Roboto Mono"/>
            </a:endParaRPr>
          </a:p>
          <a:p>
            <a:pPr indent="0" lvl="0" marL="0" rtl="0" algn="l">
              <a:spcBef>
                <a:spcPts val="600"/>
              </a:spcBef>
              <a:spcAft>
                <a:spcPts val="0"/>
              </a:spcAft>
              <a:buNone/>
            </a:pPr>
            <a:r>
              <a:t/>
            </a:r>
            <a:endParaRPr/>
          </a:p>
        </p:txBody>
      </p:sp>
      <p:sp>
        <p:nvSpPr>
          <p:cNvPr id="318" name="Google Shape;318;p47"/>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Client Credentials Grant Type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8"/>
          <p:cNvSpPr txBox="1"/>
          <p:nvPr>
            <p:ph idx="1" type="body"/>
          </p:nvPr>
        </p:nvSpPr>
        <p:spPr>
          <a:xfrm>
            <a:off x="717750" y="860250"/>
            <a:ext cx="7708500" cy="3423000"/>
          </a:xfrm>
          <a:prstGeom prst="rect">
            <a:avLst/>
          </a:prstGeom>
        </p:spPr>
        <p:txBody>
          <a:bodyPr anchorCtr="0" anchor="t" bIns="91425" lIns="91425" spcFirstLastPara="1" rIns="91425" wrap="square" tIns="91425">
            <a:noAutofit/>
          </a:bodyPr>
          <a:lstStyle/>
          <a:p>
            <a:pPr indent="-323850" lvl="0" marL="457200" rtl="0" algn="just">
              <a:spcBef>
                <a:spcPts val="600"/>
              </a:spcBef>
              <a:spcAft>
                <a:spcPts val="0"/>
              </a:spcAft>
              <a:buSzPts val="1500"/>
              <a:buChar char="●"/>
            </a:pPr>
            <a:r>
              <a:rPr lang="en" sz="1500"/>
              <a:t>The authorization code grant type is the most commonly used grant type.</a:t>
            </a:r>
            <a:endParaRPr sz="1500"/>
          </a:p>
          <a:p>
            <a:pPr indent="-323850" lvl="0" marL="457200" rtl="0" algn="just">
              <a:spcBef>
                <a:spcPts val="0"/>
              </a:spcBef>
              <a:spcAft>
                <a:spcPts val="0"/>
              </a:spcAft>
              <a:buSzPts val="1500"/>
              <a:buChar char="●"/>
            </a:pPr>
            <a:r>
              <a:rPr lang="en" sz="1500"/>
              <a:t>It is optimized for server-side applications, where the source code is not publicly exposed, and Client Secret confidentiality can be maintained within the application code. </a:t>
            </a:r>
            <a:endParaRPr sz="1500"/>
          </a:p>
          <a:p>
            <a:pPr indent="-323850" lvl="0" marL="457200" rtl="0" algn="just">
              <a:spcBef>
                <a:spcPts val="0"/>
              </a:spcBef>
              <a:spcAft>
                <a:spcPts val="0"/>
              </a:spcAft>
              <a:buSzPts val="1500"/>
              <a:buChar char="●"/>
            </a:pPr>
            <a:r>
              <a:rPr lang="en" sz="1500"/>
              <a:t>Instead of requesting authorization directly from the resource owner, the client directs the resource owner to the authorization server.</a:t>
            </a:r>
            <a:endParaRPr sz="1500"/>
          </a:p>
          <a:p>
            <a:pPr indent="-323850" lvl="0" marL="457200" rtl="0" algn="just">
              <a:spcBef>
                <a:spcPts val="0"/>
              </a:spcBef>
              <a:spcAft>
                <a:spcPts val="0"/>
              </a:spcAft>
              <a:buSzPts val="1500"/>
              <a:buChar char="●"/>
            </a:pPr>
            <a:r>
              <a:rPr lang="en" sz="1500"/>
              <a:t>The authorization server works as an intermediary between the client and resource owner to issue an authorization code, authenticate the resource owner and authorize the client.</a:t>
            </a:r>
            <a:endParaRPr sz="1500"/>
          </a:p>
          <a:p>
            <a:pPr indent="-323850" lvl="0" marL="457200" rtl="0" algn="just">
              <a:spcBef>
                <a:spcPts val="0"/>
              </a:spcBef>
              <a:spcAft>
                <a:spcPts val="0"/>
              </a:spcAft>
              <a:buSzPts val="1500"/>
              <a:buChar char="●"/>
            </a:pPr>
            <a:r>
              <a:rPr lang="en" sz="1500"/>
              <a:t>This is a redirection-based flow, which means that the application must be capable of interacting with the user-agent and receiving API authorization codes that are routed through the user-agent.</a:t>
            </a:r>
            <a:endParaRPr sz="1500"/>
          </a:p>
          <a:p>
            <a:pPr indent="457200" lvl="0" marL="1828800" rtl="0" algn="l">
              <a:lnSpc>
                <a:spcPct val="100000"/>
              </a:lnSpc>
              <a:spcBef>
                <a:spcPts val="600"/>
              </a:spcBef>
              <a:spcAft>
                <a:spcPts val="0"/>
              </a:spcAft>
              <a:buNone/>
            </a:pPr>
            <a:r>
              <a:rPr lang="en" sz="1400" u="sng">
                <a:solidFill>
                  <a:schemeClr val="hlink"/>
                </a:solidFill>
                <a:latin typeface="Roboto"/>
                <a:ea typeface="Roboto"/>
                <a:cs typeface="Roboto"/>
                <a:sym typeface="Roboto"/>
                <a:hlinkClick r:id="rId3"/>
              </a:rPr>
              <a:t>Authorization Code Grant Type</a:t>
            </a:r>
            <a:endParaRPr sz="1400">
              <a:solidFill>
                <a:srgbClr val="434343"/>
              </a:solidFill>
              <a:latin typeface="Roboto"/>
              <a:ea typeface="Roboto"/>
              <a:cs typeface="Roboto"/>
              <a:sym typeface="Roboto"/>
            </a:endParaRPr>
          </a:p>
          <a:p>
            <a:pPr indent="0" lvl="0" marL="0" rtl="0" algn="l">
              <a:spcBef>
                <a:spcPts val="600"/>
              </a:spcBef>
              <a:spcAft>
                <a:spcPts val="0"/>
              </a:spcAft>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
        <p:nvSpPr>
          <p:cNvPr id="324" name="Google Shape;324;p48"/>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Authorization Code Grant </a:t>
            </a:r>
            <a:r>
              <a:rPr lang="en"/>
              <a:t>Type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9"/>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Authorization </a:t>
            </a:r>
            <a:r>
              <a:rPr lang="en"/>
              <a:t>Code</a:t>
            </a:r>
            <a:r>
              <a:rPr lang="en"/>
              <a:t> Flow</a:t>
            </a:r>
            <a:endParaRPr/>
          </a:p>
        </p:txBody>
      </p:sp>
      <p:sp>
        <p:nvSpPr>
          <p:cNvPr id="330" name="Google Shape;330;p49"/>
          <p:cNvSpPr/>
          <p:nvPr/>
        </p:nvSpPr>
        <p:spPr>
          <a:xfrm>
            <a:off x="4094825" y="2118050"/>
            <a:ext cx="1653600" cy="2997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49"/>
          <p:cNvGrpSpPr/>
          <p:nvPr/>
        </p:nvGrpSpPr>
        <p:grpSpPr>
          <a:xfrm>
            <a:off x="1444825" y="892327"/>
            <a:ext cx="5939825" cy="4148315"/>
            <a:chOff x="1236250" y="604400"/>
            <a:chExt cx="6148250" cy="4436226"/>
          </a:xfrm>
        </p:grpSpPr>
        <p:pic>
          <p:nvPicPr>
            <p:cNvPr id="332" name="Google Shape;332;p49"/>
            <p:cNvPicPr preferRelativeResize="0"/>
            <p:nvPr/>
          </p:nvPicPr>
          <p:blipFill rotWithShape="1">
            <a:blip r:embed="rId3">
              <a:alphaModFix/>
            </a:blip>
            <a:srcRect b="3827" l="0" r="0" t="0"/>
            <a:stretch/>
          </p:blipFill>
          <p:spPr>
            <a:xfrm>
              <a:off x="1236250" y="604400"/>
              <a:ext cx="6148250" cy="4436226"/>
            </a:xfrm>
            <a:prstGeom prst="rect">
              <a:avLst/>
            </a:prstGeom>
            <a:noFill/>
            <a:ln>
              <a:noFill/>
            </a:ln>
          </p:spPr>
        </p:pic>
        <p:sp>
          <p:nvSpPr>
            <p:cNvPr id="333" name="Google Shape;333;p49"/>
            <p:cNvSpPr txBox="1"/>
            <p:nvPr/>
          </p:nvSpPr>
          <p:spPr>
            <a:xfrm>
              <a:off x="3561425" y="2106350"/>
              <a:ext cx="2362200" cy="345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900">
                  <a:solidFill>
                    <a:srgbClr val="3C4043"/>
                  </a:solidFill>
                  <a:highlight>
                    <a:srgbClr val="FFFFFF"/>
                  </a:highlight>
                  <a:latin typeface="Roboto"/>
                  <a:ea typeface="Roboto"/>
                  <a:cs typeface="Roboto"/>
                  <a:sym typeface="Roboto"/>
                </a:rPr>
                <a:t>1. </a:t>
              </a:r>
              <a:r>
                <a:rPr lang="en" sz="900">
                  <a:solidFill>
                    <a:srgbClr val="3C4043"/>
                  </a:solidFill>
                  <a:highlight>
                    <a:srgbClr val="FFFFFF"/>
                  </a:highlight>
                  <a:latin typeface="Roboto"/>
                  <a:ea typeface="Roboto"/>
                  <a:cs typeface="Roboto"/>
                  <a:sym typeface="Roboto"/>
                </a:rPr>
                <a:t>User Authorization Request   </a:t>
              </a:r>
              <a:endParaRPr sz="900">
                <a:latin typeface="Roboto"/>
                <a:ea typeface="Roboto"/>
                <a:cs typeface="Roboto"/>
                <a:sym typeface="Robot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0"/>
          <p:cNvSpPr txBox="1"/>
          <p:nvPr>
            <p:ph idx="1" type="body"/>
          </p:nvPr>
        </p:nvSpPr>
        <p:spPr>
          <a:xfrm>
            <a:off x="717750" y="1083075"/>
            <a:ext cx="7708500" cy="3423000"/>
          </a:xfrm>
          <a:prstGeom prst="rect">
            <a:avLst/>
          </a:prstGeom>
        </p:spPr>
        <p:txBody>
          <a:bodyPr anchorCtr="0" anchor="t" bIns="91425" lIns="91425" spcFirstLastPara="1" rIns="91425" wrap="square" tIns="91425">
            <a:noAutofit/>
          </a:bodyPr>
          <a:lstStyle/>
          <a:p>
            <a:pPr indent="-317500" lvl="0" marL="457200" rtl="0" algn="just">
              <a:spcBef>
                <a:spcPts val="600"/>
              </a:spcBef>
              <a:spcAft>
                <a:spcPts val="0"/>
              </a:spcAft>
              <a:buSzPts val="1400"/>
              <a:buChar char="●"/>
            </a:pPr>
            <a:r>
              <a:rPr lang="en" sz="1400"/>
              <a:t>As per the previous implementation, API Manager supports a point-to-point approach to authenticate end users. If the API Provider wants to expose their APIs to external users (users who are not in the API-M's user-store):</a:t>
            </a:r>
            <a:endParaRPr sz="1400"/>
          </a:p>
          <a:p>
            <a:pPr indent="-317500" lvl="0" marL="457200" rtl="0" algn="just">
              <a:spcBef>
                <a:spcPts val="0"/>
              </a:spcBef>
              <a:spcAft>
                <a:spcPts val="0"/>
              </a:spcAft>
              <a:buSzPts val="1400"/>
              <a:buChar char="●"/>
            </a:pPr>
            <a:r>
              <a:rPr lang="en" sz="1400"/>
              <a:t>With the old approach, end users can invoke an API with the token they obtained from the Authorization Server that has their identity. </a:t>
            </a:r>
            <a:endParaRPr sz="1400"/>
          </a:p>
          <a:p>
            <a:pPr indent="-317500" lvl="0" marL="457200" rtl="0" algn="just">
              <a:spcBef>
                <a:spcPts val="0"/>
              </a:spcBef>
              <a:spcAft>
                <a:spcPts val="0"/>
              </a:spcAft>
              <a:buSzPts val="1400"/>
              <a:buChar char="●"/>
            </a:pPr>
            <a:r>
              <a:rPr lang="en" sz="1400"/>
              <a:t>Even though it will be easier from the end user point of view, the Gateway has to trust more than one STS to validate the token issued by different Authorization Servers.</a:t>
            </a:r>
            <a:endParaRPr sz="1400"/>
          </a:p>
          <a:p>
            <a:pPr indent="-317500" lvl="0" marL="457200" rtl="0" algn="just">
              <a:spcBef>
                <a:spcPts val="0"/>
              </a:spcBef>
              <a:spcAft>
                <a:spcPts val="0"/>
              </a:spcAft>
              <a:buSzPts val="1400"/>
              <a:buChar char="●"/>
            </a:pPr>
            <a:r>
              <a:rPr lang="en" sz="1400" u="sng"/>
              <a:t>Solution</a:t>
            </a:r>
            <a:r>
              <a:rPr lang="en" sz="1400"/>
              <a:t>: “OAuth 2.0 Token Exchange Grant Type” from API-M 4.1.0 onwards</a:t>
            </a:r>
            <a:endParaRPr sz="1400"/>
          </a:p>
          <a:p>
            <a:pPr indent="-317500" lvl="0" marL="457200" rtl="0" algn="just">
              <a:spcBef>
                <a:spcPts val="0"/>
              </a:spcBef>
              <a:spcAft>
                <a:spcPts val="0"/>
              </a:spcAft>
              <a:buSzPts val="1400"/>
              <a:buChar char="●"/>
            </a:pPr>
            <a:r>
              <a:rPr lang="en" sz="1400"/>
              <a:t>This grant type is implemented when exchanging an external Identity Provider’s token for the Resident Key Manager's token available in WSO2 API Manager.</a:t>
            </a:r>
            <a:endParaRPr sz="1400"/>
          </a:p>
          <a:p>
            <a:pPr indent="0" lvl="0" marL="0" rtl="0" algn="just">
              <a:spcBef>
                <a:spcPts val="600"/>
              </a:spcBef>
              <a:spcAft>
                <a:spcPts val="0"/>
              </a:spcAft>
              <a:buNone/>
            </a:pPr>
            <a:r>
              <a:t/>
            </a:r>
            <a:endParaRPr sz="1400"/>
          </a:p>
          <a:p>
            <a:pPr indent="0" lvl="0" marL="457200" rtl="0" algn="l">
              <a:spcBef>
                <a:spcPts val="600"/>
              </a:spcBef>
              <a:spcAft>
                <a:spcPts val="0"/>
              </a:spcAft>
              <a:buNone/>
            </a:pPr>
            <a:r>
              <a:t/>
            </a:r>
            <a:endParaRPr/>
          </a:p>
          <a:p>
            <a:pPr indent="0" lvl="0" marL="0" rtl="0" algn="l">
              <a:lnSpc>
                <a:spcPct val="100000"/>
              </a:lnSpc>
              <a:spcBef>
                <a:spcPts val="600"/>
              </a:spcBef>
              <a:spcAft>
                <a:spcPts val="0"/>
              </a:spcAft>
              <a:buNone/>
            </a:pPr>
            <a:r>
              <a:t/>
            </a:r>
            <a:endParaRPr sz="1100">
              <a:solidFill>
                <a:srgbClr val="888888"/>
              </a:solidFill>
              <a:latin typeface="Roboto Mono"/>
              <a:ea typeface="Roboto Mono"/>
              <a:cs typeface="Roboto Mono"/>
              <a:sym typeface="Roboto Mono"/>
            </a:endParaRPr>
          </a:p>
          <a:p>
            <a:pPr indent="0" lvl="0" marL="0" rtl="0" algn="l">
              <a:lnSpc>
                <a:spcPct val="100000"/>
              </a:lnSpc>
              <a:spcBef>
                <a:spcPts val="600"/>
              </a:spcBef>
              <a:spcAft>
                <a:spcPts val="0"/>
              </a:spcAft>
              <a:buNone/>
            </a:pPr>
            <a:r>
              <a:t/>
            </a:r>
            <a:endParaRPr sz="1100">
              <a:solidFill>
                <a:srgbClr val="888888"/>
              </a:solidFill>
              <a:latin typeface="Roboto Mono"/>
              <a:ea typeface="Roboto Mono"/>
              <a:cs typeface="Roboto Mono"/>
              <a:sym typeface="Roboto Mono"/>
            </a:endParaRPr>
          </a:p>
          <a:p>
            <a:pPr indent="0" lvl="0" marL="0" rtl="0" algn="l">
              <a:lnSpc>
                <a:spcPct val="100000"/>
              </a:lnSpc>
              <a:spcBef>
                <a:spcPts val="600"/>
              </a:spcBef>
              <a:spcAft>
                <a:spcPts val="0"/>
              </a:spcAft>
              <a:buClr>
                <a:schemeClr val="dk1"/>
              </a:buClr>
              <a:buSzPts val="1100"/>
              <a:buFont typeface="Arial"/>
              <a:buNone/>
            </a:pPr>
            <a:r>
              <a:t/>
            </a:r>
            <a:endParaRPr sz="1100">
              <a:solidFill>
                <a:srgbClr val="888888"/>
              </a:solidFill>
              <a:latin typeface="Roboto Mono"/>
              <a:ea typeface="Roboto Mono"/>
              <a:cs typeface="Roboto Mono"/>
              <a:sym typeface="Roboto Mono"/>
            </a:endParaRPr>
          </a:p>
          <a:p>
            <a:pPr indent="0" lvl="0" marL="0" rtl="0" algn="l">
              <a:spcBef>
                <a:spcPts val="600"/>
              </a:spcBef>
              <a:spcAft>
                <a:spcPts val="0"/>
              </a:spcAft>
              <a:buNone/>
            </a:pPr>
            <a:r>
              <a:t/>
            </a:r>
            <a:endParaRPr/>
          </a:p>
        </p:txBody>
      </p:sp>
      <p:sp>
        <p:nvSpPr>
          <p:cNvPr id="339" name="Google Shape;339;p50"/>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OAuth 2.0 Token Exchange Grant Type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1"/>
          <p:cNvSpPr txBox="1"/>
          <p:nvPr>
            <p:ph idx="1" type="body"/>
          </p:nvPr>
        </p:nvSpPr>
        <p:spPr>
          <a:xfrm>
            <a:off x="717750" y="1083075"/>
            <a:ext cx="7708500" cy="3423000"/>
          </a:xfrm>
          <a:prstGeom prst="rect">
            <a:avLst/>
          </a:prstGeom>
        </p:spPr>
        <p:txBody>
          <a:bodyPr anchorCtr="0" anchor="t" bIns="91425" lIns="91425" spcFirstLastPara="1" rIns="91425" wrap="square" tIns="91425">
            <a:noAutofit/>
          </a:bodyPr>
          <a:lstStyle/>
          <a:p>
            <a:pPr indent="-317500" lvl="0" marL="457200" rtl="0" algn="just">
              <a:spcBef>
                <a:spcPts val="600"/>
              </a:spcBef>
              <a:spcAft>
                <a:spcPts val="0"/>
              </a:spcAft>
              <a:buSzPts val="1400"/>
              <a:buChar char="●"/>
            </a:pPr>
            <a:r>
              <a:rPr lang="en" sz="1400"/>
              <a:t>To implement this, the user has to select “Exchange tokens” type as the API invocation method, </a:t>
            </a:r>
            <a:r>
              <a:rPr lang="en" sz="1400">
                <a:solidFill>
                  <a:schemeClr val="dk1"/>
                </a:solidFill>
              </a:rPr>
              <a:t>when registering a third-party Identity Provider as a Key Manager in the Admin Portal</a:t>
            </a:r>
            <a:endParaRPr sz="1400">
              <a:solidFill>
                <a:schemeClr val="dk1"/>
              </a:solidFill>
            </a:endParaRPr>
          </a:p>
          <a:p>
            <a:pPr indent="-317500" lvl="0" marL="457200" rtl="0" algn="just">
              <a:spcBef>
                <a:spcPts val="0"/>
              </a:spcBef>
              <a:spcAft>
                <a:spcPts val="0"/>
              </a:spcAft>
              <a:buSzPts val="1400"/>
              <a:buChar char="●"/>
            </a:pPr>
            <a:r>
              <a:rPr lang="en" sz="1400"/>
              <a:t>With this approach, a user will be able to:</a:t>
            </a:r>
            <a:endParaRPr sz="1400"/>
          </a:p>
          <a:p>
            <a:pPr indent="-222250" lvl="1" marL="742950" rtl="0" algn="just">
              <a:spcBef>
                <a:spcPts val="0"/>
              </a:spcBef>
              <a:spcAft>
                <a:spcPts val="0"/>
              </a:spcAft>
              <a:buSzPts val="1400"/>
              <a:buChar char="⦿"/>
            </a:pPr>
            <a:r>
              <a:rPr lang="en" sz="1400"/>
              <a:t>Create an application in the Developer Portal.</a:t>
            </a:r>
            <a:endParaRPr sz="1400"/>
          </a:p>
          <a:p>
            <a:pPr indent="-222250" lvl="1" marL="742950" rtl="0" algn="just">
              <a:spcBef>
                <a:spcPts val="0"/>
              </a:spcBef>
              <a:spcAft>
                <a:spcPts val="0"/>
              </a:spcAft>
              <a:buSzPts val="1400"/>
              <a:buChar char="⦿"/>
            </a:pPr>
            <a:r>
              <a:rPr lang="en"/>
              <a:t>Select the third-party Key Manager created above.</a:t>
            </a:r>
            <a:endParaRPr/>
          </a:p>
          <a:p>
            <a:pPr indent="-222250" lvl="1" marL="742950" rtl="0" algn="just">
              <a:spcBef>
                <a:spcPts val="0"/>
              </a:spcBef>
              <a:spcAft>
                <a:spcPts val="0"/>
              </a:spcAft>
              <a:buSzPts val="1400"/>
              <a:buChar char="⦿"/>
            </a:pPr>
            <a:r>
              <a:rPr lang="en" sz="1400"/>
              <a:t>Generate keys by selecting the Token Exchange grant type.</a:t>
            </a:r>
            <a:endParaRPr sz="1400"/>
          </a:p>
          <a:p>
            <a:pPr indent="-222250" lvl="1" marL="742950" rtl="0" algn="just">
              <a:spcBef>
                <a:spcPts val="0"/>
              </a:spcBef>
              <a:spcAft>
                <a:spcPts val="0"/>
              </a:spcAft>
              <a:buSzPts val="1400"/>
              <a:buChar char="⦿"/>
            </a:pPr>
            <a:r>
              <a:rPr lang="en" sz="1400"/>
              <a:t>Get an API Manager token by invoking the token endpoint of API Manager with the required parameters (i.e., the token obtained from the external Identity Provider)</a:t>
            </a:r>
            <a:endParaRPr sz="1400"/>
          </a:p>
          <a:p>
            <a:pPr indent="-222250" lvl="1" marL="742950" rtl="0" algn="just">
              <a:spcBef>
                <a:spcPts val="0"/>
              </a:spcBef>
              <a:spcAft>
                <a:spcPts val="0"/>
              </a:spcAft>
              <a:buSzPts val="1400"/>
              <a:buChar char="⦿"/>
            </a:pPr>
            <a:r>
              <a:rPr lang="en" sz="1400"/>
              <a:t>Invoke the API with the exchanged token</a:t>
            </a:r>
            <a:endParaRPr sz="1400"/>
          </a:p>
          <a:p>
            <a:pPr indent="0" lvl="0" marL="342900" rtl="0" algn="just">
              <a:spcBef>
                <a:spcPts val="600"/>
              </a:spcBef>
              <a:spcAft>
                <a:spcPts val="0"/>
              </a:spcAft>
              <a:buNone/>
            </a:pPr>
            <a:r>
              <a:t/>
            </a:r>
            <a:endParaRPr sz="1400"/>
          </a:p>
          <a:p>
            <a:pPr indent="0" lvl="0" marL="0" rtl="0" algn="just">
              <a:spcBef>
                <a:spcPts val="600"/>
              </a:spcBef>
              <a:spcAft>
                <a:spcPts val="0"/>
              </a:spcAft>
              <a:buNone/>
            </a:pPr>
            <a:r>
              <a:t/>
            </a:r>
            <a:endParaRPr sz="1400"/>
          </a:p>
          <a:p>
            <a:pPr indent="0" lvl="0" marL="457200" rtl="0" algn="l">
              <a:spcBef>
                <a:spcPts val="600"/>
              </a:spcBef>
              <a:spcAft>
                <a:spcPts val="0"/>
              </a:spcAft>
              <a:buNone/>
            </a:pPr>
            <a:r>
              <a:t/>
            </a:r>
            <a:endParaRPr/>
          </a:p>
          <a:p>
            <a:pPr indent="0" lvl="0" marL="0" rtl="0" algn="l">
              <a:lnSpc>
                <a:spcPct val="100000"/>
              </a:lnSpc>
              <a:spcBef>
                <a:spcPts val="600"/>
              </a:spcBef>
              <a:spcAft>
                <a:spcPts val="0"/>
              </a:spcAft>
              <a:buNone/>
            </a:pPr>
            <a:r>
              <a:t/>
            </a:r>
            <a:endParaRPr sz="1100">
              <a:solidFill>
                <a:srgbClr val="888888"/>
              </a:solidFill>
              <a:latin typeface="Roboto Mono"/>
              <a:ea typeface="Roboto Mono"/>
              <a:cs typeface="Roboto Mono"/>
              <a:sym typeface="Roboto Mono"/>
            </a:endParaRPr>
          </a:p>
          <a:p>
            <a:pPr indent="0" lvl="0" marL="0" rtl="0" algn="l">
              <a:lnSpc>
                <a:spcPct val="100000"/>
              </a:lnSpc>
              <a:spcBef>
                <a:spcPts val="600"/>
              </a:spcBef>
              <a:spcAft>
                <a:spcPts val="0"/>
              </a:spcAft>
              <a:buNone/>
            </a:pPr>
            <a:r>
              <a:t/>
            </a:r>
            <a:endParaRPr sz="1100">
              <a:solidFill>
                <a:srgbClr val="888888"/>
              </a:solidFill>
              <a:latin typeface="Roboto Mono"/>
              <a:ea typeface="Roboto Mono"/>
              <a:cs typeface="Roboto Mono"/>
              <a:sym typeface="Roboto Mono"/>
            </a:endParaRPr>
          </a:p>
          <a:p>
            <a:pPr indent="0" lvl="0" marL="0" rtl="0" algn="l">
              <a:lnSpc>
                <a:spcPct val="100000"/>
              </a:lnSpc>
              <a:spcBef>
                <a:spcPts val="600"/>
              </a:spcBef>
              <a:spcAft>
                <a:spcPts val="0"/>
              </a:spcAft>
              <a:buClr>
                <a:schemeClr val="dk1"/>
              </a:buClr>
              <a:buSzPts val="1100"/>
              <a:buFont typeface="Arial"/>
              <a:buNone/>
            </a:pPr>
            <a:r>
              <a:t/>
            </a:r>
            <a:endParaRPr sz="1100">
              <a:solidFill>
                <a:srgbClr val="888888"/>
              </a:solidFill>
              <a:latin typeface="Roboto Mono"/>
              <a:ea typeface="Roboto Mono"/>
              <a:cs typeface="Roboto Mono"/>
              <a:sym typeface="Roboto Mono"/>
            </a:endParaRPr>
          </a:p>
          <a:p>
            <a:pPr indent="0" lvl="0" marL="0" rtl="0" algn="l">
              <a:spcBef>
                <a:spcPts val="600"/>
              </a:spcBef>
              <a:spcAft>
                <a:spcPts val="0"/>
              </a:spcAft>
              <a:buNone/>
            </a:pPr>
            <a:r>
              <a:t/>
            </a:r>
            <a:endParaRPr/>
          </a:p>
        </p:txBody>
      </p:sp>
      <p:sp>
        <p:nvSpPr>
          <p:cNvPr id="345" name="Google Shape;345;p51"/>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OAuth 2.0 Token Exchange Grant Type. ctd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2"/>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OAuth 2.0 Token Exchange Grant Type. ctd</a:t>
            </a:r>
            <a:endParaRPr/>
          </a:p>
        </p:txBody>
      </p:sp>
      <p:pic>
        <p:nvPicPr>
          <p:cNvPr id="351" name="Google Shape;351;p52"/>
          <p:cNvPicPr preferRelativeResize="0"/>
          <p:nvPr/>
        </p:nvPicPr>
        <p:blipFill>
          <a:blip r:embed="rId3">
            <a:alphaModFix/>
          </a:blip>
          <a:stretch>
            <a:fillRect/>
          </a:stretch>
        </p:blipFill>
        <p:spPr>
          <a:xfrm>
            <a:off x="1701000" y="1192175"/>
            <a:ext cx="5143500" cy="3000375"/>
          </a:xfrm>
          <a:prstGeom prst="rect">
            <a:avLst/>
          </a:prstGeom>
          <a:noFill/>
          <a:ln>
            <a:noFill/>
          </a:ln>
        </p:spPr>
      </p:pic>
      <p:sp>
        <p:nvSpPr>
          <p:cNvPr id="352" name="Google Shape;352;p52"/>
          <p:cNvSpPr txBox="1"/>
          <p:nvPr/>
        </p:nvSpPr>
        <p:spPr>
          <a:xfrm>
            <a:off x="3286800" y="4326200"/>
            <a:ext cx="192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Token exchange flow</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3"/>
          <p:cNvSpPr txBox="1"/>
          <p:nvPr>
            <p:ph idx="1" type="body"/>
          </p:nvPr>
        </p:nvSpPr>
        <p:spPr>
          <a:xfrm>
            <a:off x="717750" y="1083075"/>
            <a:ext cx="7708500" cy="3423000"/>
          </a:xfrm>
          <a:prstGeom prst="rect">
            <a:avLst/>
          </a:prstGeom>
        </p:spPr>
        <p:txBody>
          <a:bodyPr anchorCtr="0" anchor="t" bIns="91425" lIns="91425" spcFirstLastPara="1" rIns="91425" wrap="square" tIns="91425">
            <a:noAutofit/>
          </a:bodyPr>
          <a:lstStyle/>
          <a:p>
            <a:pPr indent="-323850" lvl="0" marL="457200" rtl="0" algn="just">
              <a:spcBef>
                <a:spcPts val="600"/>
              </a:spcBef>
              <a:spcAft>
                <a:spcPts val="0"/>
              </a:spcAft>
              <a:buSzPts val="1500"/>
              <a:buChar char="●"/>
            </a:pPr>
            <a:r>
              <a:rPr lang="en"/>
              <a:t>Scopes enable fine-grained access control to API resources based on user roles.</a:t>
            </a:r>
            <a:endParaRPr/>
          </a:p>
          <a:p>
            <a:pPr indent="-323850" lvl="0" marL="457200" rtl="0" algn="just">
              <a:spcBef>
                <a:spcPts val="0"/>
              </a:spcBef>
              <a:spcAft>
                <a:spcPts val="0"/>
              </a:spcAft>
              <a:buSzPts val="1500"/>
              <a:buChar char="●"/>
            </a:pPr>
            <a:r>
              <a:rPr lang="en"/>
              <a:t>D</a:t>
            </a:r>
            <a:r>
              <a:rPr lang="en"/>
              <a:t>efine scopes to an API's resources. </a:t>
            </a:r>
            <a:endParaRPr/>
          </a:p>
          <a:p>
            <a:pPr indent="-323850" lvl="0" marL="457200" rtl="0" algn="just">
              <a:spcBef>
                <a:spcPts val="0"/>
              </a:spcBef>
              <a:spcAft>
                <a:spcPts val="0"/>
              </a:spcAft>
              <a:buSzPts val="1500"/>
              <a:buChar char="●"/>
            </a:pPr>
            <a:r>
              <a:rPr lang="en"/>
              <a:t>When a user invokes the API, their OAuth2 bearer token cannot grant access to any API resource beyond its associated scopes.</a:t>
            </a:r>
            <a:endParaRPr/>
          </a:p>
          <a:p>
            <a:pPr indent="0" lvl="0" marL="0" rtl="0" algn="l">
              <a:spcBef>
                <a:spcPts val="600"/>
              </a:spcBef>
              <a:spcAft>
                <a:spcPts val="0"/>
              </a:spcAft>
              <a:buNone/>
            </a:pPr>
            <a:r>
              <a:t/>
            </a:r>
            <a:endParaRPr/>
          </a:p>
          <a:p>
            <a:pPr indent="0" lvl="0" marL="0" rtl="0" algn="l">
              <a:lnSpc>
                <a:spcPct val="100000"/>
              </a:lnSpc>
              <a:spcBef>
                <a:spcPts val="600"/>
              </a:spcBef>
              <a:spcAft>
                <a:spcPts val="0"/>
              </a:spcAft>
              <a:buNone/>
            </a:pPr>
            <a:r>
              <a:rPr lang="en" sz="1400">
                <a:solidFill>
                  <a:srgbClr val="434343"/>
                </a:solidFill>
                <a:latin typeface="Roboto"/>
                <a:ea typeface="Roboto"/>
                <a:cs typeface="Roboto"/>
                <a:sym typeface="Roboto"/>
              </a:rPr>
              <a:t>	</a:t>
            </a:r>
            <a:r>
              <a:rPr lang="en" sz="1400" u="sng">
                <a:solidFill>
                  <a:schemeClr val="hlink"/>
                </a:solidFill>
                <a:hlinkClick r:id="rId3"/>
              </a:rPr>
              <a:t>Creating a Local Scope</a:t>
            </a:r>
            <a:endParaRPr/>
          </a:p>
          <a:p>
            <a:pPr indent="457200" lvl="0" marL="0" rtl="0" algn="l">
              <a:lnSpc>
                <a:spcPct val="100000"/>
              </a:lnSpc>
              <a:spcBef>
                <a:spcPts val="600"/>
              </a:spcBef>
              <a:spcAft>
                <a:spcPts val="0"/>
              </a:spcAft>
              <a:buNone/>
            </a:pPr>
            <a:r>
              <a:rPr lang="en" sz="1400" u="sng">
                <a:solidFill>
                  <a:schemeClr val="hlink"/>
                </a:solidFill>
                <a:hlinkClick r:id="rId4"/>
              </a:rPr>
              <a:t>Creating a Shared Scope</a:t>
            </a:r>
            <a:endParaRPr/>
          </a:p>
          <a:p>
            <a:pPr indent="0" lvl="0" marL="0" rtl="0" algn="l">
              <a:lnSpc>
                <a:spcPct val="100000"/>
              </a:lnSpc>
              <a:spcBef>
                <a:spcPts val="600"/>
              </a:spcBef>
              <a:spcAft>
                <a:spcPts val="0"/>
              </a:spcAft>
              <a:buNone/>
            </a:pPr>
            <a:r>
              <a:rPr lang="en"/>
              <a:t>	</a:t>
            </a:r>
            <a:r>
              <a:rPr lang="en" sz="1400" u="sng">
                <a:solidFill>
                  <a:schemeClr val="hlink"/>
                </a:solidFill>
                <a:latin typeface="Roboto"/>
                <a:ea typeface="Roboto"/>
                <a:cs typeface="Roboto"/>
                <a:sym typeface="Roboto"/>
                <a:hlinkClick r:id="rId5"/>
              </a:rPr>
              <a:t>Applying a Scope to an API </a:t>
            </a:r>
            <a:r>
              <a:rPr lang="en" sz="1400" u="sng">
                <a:solidFill>
                  <a:schemeClr val="hlink"/>
                </a:solidFill>
                <a:hlinkClick r:id="rId6"/>
              </a:rPr>
              <a:t>R</a:t>
            </a:r>
            <a:r>
              <a:rPr lang="en" sz="1400" u="sng">
                <a:solidFill>
                  <a:schemeClr val="hlink"/>
                </a:solidFill>
                <a:latin typeface="Roboto"/>
                <a:ea typeface="Roboto"/>
                <a:cs typeface="Roboto"/>
                <a:sym typeface="Roboto"/>
                <a:hlinkClick r:id="rId7"/>
              </a:rPr>
              <a:t>esource</a:t>
            </a:r>
            <a:br>
              <a:rPr lang="en"/>
            </a:br>
            <a:r>
              <a:rPr lang="en"/>
              <a:t>	</a:t>
            </a:r>
            <a:r>
              <a:rPr lang="en" sz="1400" u="sng">
                <a:solidFill>
                  <a:schemeClr val="hlink"/>
                </a:solidFill>
                <a:latin typeface="Roboto"/>
                <a:ea typeface="Roboto"/>
                <a:cs typeface="Roboto"/>
                <a:sym typeface="Roboto"/>
                <a:hlinkClick r:id="rId8"/>
              </a:rPr>
              <a:t>Obtaining Tokens with Scopes</a:t>
            </a:r>
            <a:endParaRPr/>
          </a:p>
          <a:p>
            <a:pPr indent="0" lvl="0" marL="0" rtl="0" algn="l">
              <a:spcBef>
                <a:spcPts val="600"/>
              </a:spcBef>
              <a:spcAft>
                <a:spcPts val="0"/>
              </a:spcAft>
              <a:buNone/>
            </a:pPr>
            <a:r>
              <a:t/>
            </a:r>
            <a:endParaRPr/>
          </a:p>
        </p:txBody>
      </p:sp>
      <p:sp>
        <p:nvSpPr>
          <p:cNvPr id="358" name="Google Shape;358;p53"/>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Fine-Grained Access Control using Scopes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4"/>
          <p:cNvSpPr txBox="1"/>
          <p:nvPr>
            <p:ph idx="1" type="body"/>
          </p:nvPr>
        </p:nvSpPr>
        <p:spPr>
          <a:xfrm>
            <a:off x="557625" y="490025"/>
            <a:ext cx="7708500" cy="3423000"/>
          </a:xfrm>
          <a:prstGeom prst="rect">
            <a:avLst/>
          </a:prstGeom>
        </p:spPr>
        <p:txBody>
          <a:bodyPr anchorCtr="0" anchor="t" bIns="91425" lIns="91425" spcFirstLastPara="1" rIns="91425" wrap="square" tIns="91425">
            <a:noAutofit/>
          </a:bodyPr>
          <a:lstStyle/>
          <a:p>
            <a:pPr indent="-317500" lvl="0" marL="457200" rtl="0" algn="just">
              <a:spcBef>
                <a:spcPts val="600"/>
              </a:spcBef>
              <a:spcAft>
                <a:spcPts val="0"/>
              </a:spcAft>
              <a:buSzPts val="1400"/>
              <a:buChar char="●"/>
            </a:pPr>
            <a:r>
              <a:rPr lang="en" sz="1400"/>
              <a:t>One of the key challenges is controlling access to exposed APIs in such a way that all authorized users are able to access APIs without any interruption, and making sure that unauthorized users are kept out. </a:t>
            </a:r>
            <a:endParaRPr sz="1400"/>
          </a:p>
          <a:p>
            <a:pPr indent="-317500" lvl="0" marL="457200" rtl="0" algn="just">
              <a:spcBef>
                <a:spcPts val="0"/>
              </a:spcBef>
              <a:spcAft>
                <a:spcPts val="0"/>
              </a:spcAft>
              <a:buSzPts val="1400"/>
              <a:buChar char="●"/>
            </a:pPr>
            <a:r>
              <a:rPr lang="en" sz="1400"/>
              <a:t>Parameters such as the user role can be used in determining whether to grant or deny access to an API for a given user. </a:t>
            </a:r>
            <a:endParaRPr sz="1400"/>
          </a:p>
          <a:p>
            <a:pPr indent="-317500" lvl="0" marL="457200" rtl="0" algn="just">
              <a:spcBef>
                <a:spcPts val="0"/>
              </a:spcBef>
              <a:spcAft>
                <a:spcPts val="0"/>
              </a:spcAft>
              <a:buSzPts val="1400"/>
              <a:buChar char="●"/>
            </a:pPr>
            <a:r>
              <a:rPr lang="en" sz="1400"/>
              <a:t>API Manager provides the capability to authorize users based on OAuth 2.0 tokens and this mechanism can be extended to provide role-based access control using OAuth 2.0 scopes.</a:t>
            </a:r>
            <a:endParaRPr sz="1400"/>
          </a:p>
          <a:p>
            <a:pPr indent="-317500" lvl="0" marL="457200" rtl="0" algn="just">
              <a:spcBef>
                <a:spcPts val="0"/>
              </a:spcBef>
              <a:spcAft>
                <a:spcPts val="0"/>
              </a:spcAft>
              <a:buSzPts val="1400"/>
              <a:buChar char="●"/>
            </a:pPr>
            <a:r>
              <a:rPr lang="en" sz="1400"/>
              <a:t>XACML provides a standardized way of validating authorization requests. </a:t>
            </a:r>
            <a:endParaRPr sz="1400"/>
          </a:p>
          <a:p>
            <a:pPr indent="-317500" lvl="0" marL="457200" rtl="0" algn="just">
              <a:spcBef>
                <a:spcPts val="0"/>
              </a:spcBef>
              <a:spcAft>
                <a:spcPts val="0"/>
              </a:spcAft>
              <a:buSzPts val="1400"/>
              <a:buChar char="●"/>
            </a:pPr>
            <a:r>
              <a:rPr lang="en" sz="1400"/>
              <a:t>Authorization policies can be written in a standardized way using XACML and can be stored and managed through a policy administration point (PAP). Policies written to one XACML engine can be ported to another engine from a different vendor without any issue.</a:t>
            </a:r>
            <a:endParaRPr sz="1400"/>
          </a:p>
          <a:p>
            <a:pPr indent="-317500" lvl="0" marL="457200" rtl="0" algn="just">
              <a:spcBef>
                <a:spcPts val="0"/>
              </a:spcBef>
              <a:spcAft>
                <a:spcPts val="0"/>
              </a:spcAft>
              <a:buSzPts val="1400"/>
              <a:buChar char="●"/>
            </a:pPr>
            <a:r>
              <a:rPr lang="en" sz="1400"/>
              <a:t>XACML also provides ‘Obligations’ and ‘Advice’ as part of the XACML response that can be used by the API Manager when enforcing the policy decision to implement fine-grained access control for APIs.</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a:p>
        </p:txBody>
      </p:sp>
      <p:sp>
        <p:nvSpPr>
          <p:cNvPr id="364" name="Google Shape;364;p54"/>
          <p:cNvSpPr txBox="1"/>
          <p:nvPr>
            <p:ph type="title"/>
          </p:nvPr>
        </p:nvSpPr>
        <p:spPr>
          <a:xfrm>
            <a:off x="680100" y="206550"/>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Fine-Grained Access Control using XACML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5"/>
          <p:cNvSpPr txBox="1"/>
          <p:nvPr/>
        </p:nvSpPr>
        <p:spPr>
          <a:xfrm>
            <a:off x="2443325" y="4315375"/>
            <a:ext cx="4257300" cy="48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a:buNone/>
            </a:pPr>
            <a:r>
              <a:rPr lang="en" u="sng">
                <a:solidFill>
                  <a:schemeClr val="hlink"/>
                </a:solidFill>
                <a:latin typeface="Roboto"/>
                <a:ea typeface="Roboto"/>
                <a:cs typeface="Roboto"/>
                <a:sym typeface="Roboto"/>
                <a:hlinkClick r:id="rId3"/>
              </a:rPr>
              <a:t>How XACML is used with WSO2 API Manager</a:t>
            </a:r>
            <a:endParaRPr i="0" u="none" cap="none" strike="noStrike">
              <a:solidFill>
                <a:srgbClr val="434343"/>
              </a:solidFill>
              <a:latin typeface="Roboto"/>
              <a:ea typeface="Roboto"/>
              <a:cs typeface="Roboto"/>
              <a:sym typeface="Roboto"/>
            </a:endParaRPr>
          </a:p>
        </p:txBody>
      </p:sp>
      <p:pic>
        <p:nvPicPr>
          <p:cNvPr id="370" name="Google Shape;370;p55"/>
          <p:cNvPicPr preferRelativeResize="0"/>
          <p:nvPr/>
        </p:nvPicPr>
        <p:blipFill>
          <a:blip r:embed="rId4">
            <a:alphaModFix/>
          </a:blip>
          <a:stretch>
            <a:fillRect/>
          </a:stretch>
        </p:blipFill>
        <p:spPr>
          <a:xfrm>
            <a:off x="810500" y="751825"/>
            <a:ext cx="7532499" cy="3517101"/>
          </a:xfrm>
          <a:prstGeom prst="rect">
            <a:avLst/>
          </a:prstGeom>
          <a:noFill/>
          <a:ln>
            <a:noFill/>
          </a:ln>
        </p:spPr>
      </p:pic>
      <p:sp>
        <p:nvSpPr>
          <p:cNvPr id="371" name="Google Shape;371;p55"/>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XACML is used with WSO2 API Manager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6"/>
          <p:cNvSpPr txBox="1"/>
          <p:nvPr/>
        </p:nvSpPr>
        <p:spPr>
          <a:xfrm>
            <a:off x="528825" y="73775"/>
            <a:ext cx="8260800" cy="42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34343"/>
              </a:solidFill>
              <a:latin typeface="Nunito Sans"/>
              <a:ea typeface="Nunito Sans"/>
              <a:cs typeface="Nunito Sans"/>
              <a:sym typeface="Nunito Sans"/>
            </a:endParaRPr>
          </a:p>
          <a:p>
            <a:pPr indent="0" lvl="0" marL="0" rtl="0" algn="l">
              <a:spcBef>
                <a:spcPts val="0"/>
              </a:spcBef>
              <a:spcAft>
                <a:spcPts val="0"/>
              </a:spcAft>
              <a:buNone/>
            </a:pPr>
            <a:r>
              <a:t/>
            </a:r>
            <a:endParaRPr sz="1200">
              <a:solidFill>
                <a:srgbClr val="434343"/>
              </a:solidFill>
              <a:latin typeface="Nunito Sans"/>
              <a:ea typeface="Nunito Sans"/>
              <a:cs typeface="Nunito Sans"/>
              <a:sym typeface="Nunito Sans"/>
            </a:endParaRPr>
          </a:p>
          <a:p>
            <a:pPr indent="0" lvl="0" marL="0" rtl="0" algn="l">
              <a:spcBef>
                <a:spcPts val="0"/>
              </a:spcBef>
              <a:spcAft>
                <a:spcPts val="0"/>
              </a:spcAft>
              <a:buNone/>
            </a:pPr>
            <a:r>
              <a:rPr lang="en" sz="1200">
                <a:solidFill>
                  <a:srgbClr val="434343"/>
                </a:solidFill>
                <a:latin typeface="Nunito Sans"/>
                <a:ea typeface="Nunito Sans"/>
                <a:cs typeface="Nunito Sans"/>
                <a:sym typeface="Nunito Sans"/>
              </a:rPr>
              <a:t>	</a:t>
            </a:r>
            <a:endParaRPr sz="1200">
              <a:solidFill>
                <a:srgbClr val="434343"/>
              </a:solidFill>
              <a:latin typeface="Nunito Sans"/>
              <a:ea typeface="Nunito Sans"/>
              <a:cs typeface="Nunito Sans"/>
              <a:sym typeface="Nunito Sans"/>
            </a:endParaRPr>
          </a:p>
          <a:p>
            <a:pPr indent="0" lvl="0" marL="0" rtl="0" algn="l">
              <a:spcBef>
                <a:spcPts val="0"/>
              </a:spcBef>
              <a:spcAft>
                <a:spcPts val="0"/>
              </a:spcAft>
              <a:buNone/>
            </a:pPr>
            <a:r>
              <a:rPr lang="en" sz="1200">
                <a:solidFill>
                  <a:srgbClr val="434343"/>
                </a:solidFill>
                <a:latin typeface="Nunito Sans"/>
                <a:ea typeface="Nunito Sans"/>
                <a:cs typeface="Nunito Sans"/>
                <a:sym typeface="Nunito Sans"/>
              </a:rPr>
              <a:t>	</a:t>
            </a:r>
            <a:endParaRPr sz="1200">
              <a:solidFill>
                <a:srgbClr val="434343"/>
              </a:solidFill>
              <a:latin typeface="Nunito Sans"/>
              <a:ea typeface="Nunito Sans"/>
              <a:cs typeface="Nunito Sans"/>
              <a:sym typeface="Nunito Sans"/>
            </a:endParaRPr>
          </a:p>
          <a:p>
            <a:pPr indent="0" lvl="0" marL="1371600" rtl="0" algn="l">
              <a:spcBef>
                <a:spcPts val="0"/>
              </a:spcBef>
              <a:spcAft>
                <a:spcPts val="0"/>
              </a:spcAft>
              <a:buNone/>
            </a:pPr>
            <a:r>
              <a:t/>
            </a:r>
            <a:endParaRPr sz="1200">
              <a:solidFill>
                <a:srgbClr val="434343"/>
              </a:solidFill>
              <a:latin typeface="Nunito Sans"/>
              <a:ea typeface="Nunito Sans"/>
              <a:cs typeface="Nunito Sans"/>
              <a:sym typeface="Nunito Sans"/>
            </a:endParaRPr>
          </a:p>
          <a:p>
            <a:pPr indent="0" lvl="0" marL="0" rtl="0" algn="l">
              <a:spcBef>
                <a:spcPts val="0"/>
              </a:spcBef>
              <a:spcAft>
                <a:spcPts val="0"/>
              </a:spcAft>
              <a:buNone/>
            </a:pPr>
            <a:r>
              <a:rPr lang="en" sz="1200">
                <a:solidFill>
                  <a:srgbClr val="434343"/>
                </a:solidFill>
                <a:latin typeface="Nunito Sans"/>
                <a:ea typeface="Nunito Sans"/>
                <a:cs typeface="Nunito Sans"/>
                <a:sym typeface="Nunito Sans"/>
              </a:rPr>
              <a:t>		</a:t>
            </a:r>
            <a:endParaRPr sz="1200">
              <a:solidFill>
                <a:srgbClr val="434343"/>
              </a:solidFill>
              <a:latin typeface="Nunito Sans"/>
              <a:ea typeface="Nunito Sans"/>
              <a:cs typeface="Nunito Sans"/>
              <a:sym typeface="Nunito Sans"/>
            </a:endParaRPr>
          </a:p>
        </p:txBody>
      </p:sp>
      <p:sp>
        <p:nvSpPr>
          <p:cNvPr id="377" name="Google Shape;377;p56"/>
          <p:cNvSpPr txBox="1"/>
          <p:nvPr>
            <p:ph idx="1" type="body"/>
          </p:nvPr>
        </p:nvSpPr>
        <p:spPr>
          <a:xfrm>
            <a:off x="717750" y="702075"/>
            <a:ext cx="7708500" cy="3423000"/>
          </a:xfrm>
          <a:prstGeom prst="rect">
            <a:avLst/>
          </a:prstGeom>
        </p:spPr>
        <p:txBody>
          <a:bodyPr anchorCtr="0" anchor="t" bIns="91425" lIns="91425" spcFirstLastPara="1" rIns="91425" wrap="square" tIns="91425">
            <a:noAutofit/>
          </a:bodyPr>
          <a:lstStyle/>
          <a:p>
            <a:pPr indent="-311150" lvl="0" marL="457200" rtl="0" algn="just">
              <a:spcBef>
                <a:spcPts val="600"/>
              </a:spcBef>
              <a:spcAft>
                <a:spcPts val="0"/>
              </a:spcAft>
              <a:buSzPts val="1300"/>
              <a:buChar char="●"/>
            </a:pPr>
            <a:r>
              <a:rPr lang="en" sz="1300"/>
              <a:t>The process is initiated by an administrator who creates the XACML policies and adds them to the PAP. </a:t>
            </a:r>
            <a:endParaRPr sz="1300"/>
          </a:p>
          <a:p>
            <a:pPr indent="-311150" lvl="0" marL="457200" rtl="0" algn="just">
              <a:spcBef>
                <a:spcPts val="0"/>
              </a:spcBef>
              <a:spcAft>
                <a:spcPts val="0"/>
              </a:spcAft>
              <a:buSzPts val="1300"/>
              <a:buChar char="●"/>
            </a:pPr>
            <a:r>
              <a:rPr lang="en" sz="1300"/>
              <a:t>The created policies are stored in a policy repository and promoted to the policy decision point (PDP) by an authorized user.</a:t>
            </a:r>
            <a:endParaRPr sz="1300"/>
          </a:p>
          <a:p>
            <a:pPr indent="-311150" lvl="0" marL="457200" rtl="0" algn="just">
              <a:spcBef>
                <a:spcPts val="0"/>
              </a:spcBef>
              <a:spcAft>
                <a:spcPts val="0"/>
              </a:spcAft>
              <a:buSzPts val="1300"/>
              <a:buChar char="●"/>
            </a:pPr>
            <a:r>
              <a:rPr lang="en" sz="1300"/>
              <a:t>Once the policy is deployed, authorization requests are evaluated against this policy. There can be more than one policy deployed in the PDP.</a:t>
            </a:r>
            <a:endParaRPr sz="1300"/>
          </a:p>
          <a:p>
            <a:pPr indent="-311150" lvl="0" marL="457200" rtl="0" algn="just">
              <a:spcBef>
                <a:spcPts val="0"/>
              </a:spcBef>
              <a:spcAft>
                <a:spcPts val="0"/>
              </a:spcAft>
              <a:buSzPts val="1300"/>
              <a:buChar char="●"/>
            </a:pPr>
            <a:r>
              <a:rPr lang="en" sz="1300"/>
              <a:t>The API Manager gateway acts as the policy enforcement point (PEP). Whenever an API invocation comes to the API Manager, an authorization request is sent to the PDP with the required attributes.</a:t>
            </a:r>
            <a:endParaRPr sz="1300"/>
          </a:p>
          <a:p>
            <a:pPr indent="-311150" lvl="0" marL="457200" rtl="0" algn="just">
              <a:spcBef>
                <a:spcPts val="0"/>
              </a:spcBef>
              <a:spcAft>
                <a:spcPts val="0"/>
              </a:spcAft>
              <a:buSzPts val="1300"/>
              <a:buChar char="●"/>
            </a:pPr>
            <a:r>
              <a:rPr lang="en" sz="1300"/>
              <a:t>The PDP receives the request along with these attributes and evaluates the request against the existing policies deployed in the PDP.</a:t>
            </a:r>
            <a:endParaRPr sz="1300"/>
          </a:p>
          <a:p>
            <a:pPr indent="-311150" lvl="0" marL="457200" rtl="0" algn="just">
              <a:spcBef>
                <a:spcPts val="0"/>
              </a:spcBef>
              <a:spcAft>
                <a:spcPts val="0"/>
              </a:spcAft>
              <a:buSzPts val="1300"/>
              <a:buChar char="●"/>
            </a:pPr>
            <a:r>
              <a:rPr lang="en" sz="1300"/>
              <a:t>If the request requires more information, the PDP tries to obtain that information from a policy information point (PIP).</a:t>
            </a:r>
            <a:endParaRPr sz="1300"/>
          </a:p>
          <a:p>
            <a:pPr indent="-311150" lvl="0" marL="457200" rtl="0" algn="just">
              <a:spcBef>
                <a:spcPts val="0"/>
              </a:spcBef>
              <a:spcAft>
                <a:spcPts val="0"/>
              </a:spcAft>
              <a:buSzPts val="1300"/>
              <a:buChar char="●"/>
            </a:pPr>
            <a:r>
              <a:rPr lang="en" sz="1300"/>
              <a:t>Once the PDP has the required information to evaluate the request, a response is sent back to the API Manager gateway with its policy decision.</a:t>
            </a:r>
            <a:endParaRPr sz="1300"/>
          </a:p>
          <a:p>
            <a:pPr indent="0" lvl="0" marL="0" rtl="0" algn="ctr">
              <a:lnSpc>
                <a:spcPct val="100000"/>
              </a:lnSpc>
              <a:spcBef>
                <a:spcPts val="600"/>
              </a:spcBef>
              <a:spcAft>
                <a:spcPts val="0"/>
              </a:spcAft>
              <a:buNone/>
            </a:pPr>
            <a:r>
              <a:rPr lang="en" sz="1100">
                <a:solidFill>
                  <a:srgbClr val="434343"/>
                </a:solidFill>
                <a:latin typeface="Roboto"/>
                <a:ea typeface="Roboto"/>
                <a:cs typeface="Roboto"/>
                <a:sym typeface="Roboto"/>
              </a:rPr>
              <a:t>		</a:t>
            </a:r>
            <a:r>
              <a:rPr lang="en" sz="1100" u="sng">
                <a:solidFill>
                  <a:schemeClr val="hlink"/>
                </a:solidFill>
                <a:latin typeface="Roboto"/>
                <a:ea typeface="Roboto"/>
                <a:cs typeface="Roboto"/>
                <a:sym typeface="Roboto"/>
                <a:hlinkClick r:id="rId3"/>
              </a:rPr>
              <a:t>Enabling Role-based Access Control</a:t>
            </a:r>
            <a:endParaRPr sz="1100">
              <a:solidFill>
                <a:srgbClr val="434343"/>
              </a:solidFill>
              <a:latin typeface="Roboto"/>
              <a:ea typeface="Roboto"/>
              <a:cs typeface="Roboto"/>
              <a:sym typeface="Roboto"/>
            </a:endParaRPr>
          </a:p>
          <a:p>
            <a:pPr indent="0" lvl="0" marL="457200" rtl="0" algn="ctr">
              <a:spcBef>
                <a:spcPts val="600"/>
              </a:spcBef>
              <a:spcAft>
                <a:spcPts val="0"/>
              </a:spcAft>
              <a:buNone/>
            </a:pPr>
            <a:r>
              <a:t/>
            </a:r>
            <a:endParaRPr sz="1300"/>
          </a:p>
          <a:p>
            <a:pPr indent="0" lvl="0" marL="0" rtl="0" algn="l">
              <a:spcBef>
                <a:spcPts val="600"/>
              </a:spcBef>
              <a:spcAft>
                <a:spcPts val="0"/>
              </a:spcAft>
              <a:buClr>
                <a:schemeClr val="dk1"/>
              </a:buClr>
              <a:buSzPts val="1100"/>
              <a:buFont typeface="Arial"/>
              <a:buNone/>
            </a:pPr>
            <a:r>
              <a:t/>
            </a:r>
            <a:endParaRPr sz="1500"/>
          </a:p>
          <a:p>
            <a:pPr indent="0" lvl="0" marL="0" rtl="0" algn="l">
              <a:spcBef>
                <a:spcPts val="600"/>
              </a:spcBef>
              <a:spcAft>
                <a:spcPts val="0"/>
              </a:spcAft>
              <a:buClr>
                <a:schemeClr val="dk1"/>
              </a:buClr>
              <a:buSzPts val="1100"/>
              <a:buFont typeface="Arial"/>
              <a:buNone/>
            </a:pPr>
            <a:r>
              <a:rPr lang="en" sz="1500"/>
              <a:t>			</a:t>
            </a:r>
            <a:endParaRPr sz="1500"/>
          </a:p>
          <a:p>
            <a:pPr indent="0" lvl="0" marL="0" rtl="0" algn="l">
              <a:spcBef>
                <a:spcPts val="600"/>
              </a:spcBef>
              <a:spcAft>
                <a:spcPts val="0"/>
              </a:spcAft>
              <a:buNone/>
            </a:pPr>
            <a:r>
              <a:t/>
            </a:r>
            <a:endParaRPr sz="1500"/>
          </a:p>
        </p:txBody>
      </p:sp>
      <p:sp>
        <p:nvSpPr>
          <p:cNvPr id="378" name="Google Shape;378;p56"/>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XACML Policies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idx="1" type="body"/>
          </p:nvPr>
        </p:nvSpPr>
        <p:spPr>
          <a:xfrm>
            <a:off x="717750" y="1083075"/>
            <a:ext cx="7708500" cy="3423000"/>
          </a:xfrm>
          <a:prstGeom prst="rect">
            <a:avLst/>
          </a:prstGeom>
        </p:spPr>
        <p:txBody>
          <a:bodyPr anchorCtr="0" anchor="t" bIns="91425" lIns="91425" spcFirstLastPara="1" rIns="91425" wrap="square" tIns="91425">
            <a:noAutofit/>
          </a:bodyPr>
          <a:lstStyle/>
          <a:p>
            <a:pPr indent="-323850" lvl="0" marL="457200" rtl="0" algn="just">
              <a:spcBef>
                <a:spcPts val="600"/>
              </a:spcBef>
              <a:spcAft>
                <a:spcPts val="0"/>
              </a:spcAft>
              <a:buSzPts val="1500"/>
              <a:buChar char="●"/>
            </a:pPr>
            <a:r>
              <a:rPr lang="en"/>
              <a:t>API authentication is a way of protecting APIs from unidentified or anonymous </a:t>
            </a:r>
            <a:r>
              <a:rPr lang="en"/>
              <a:t>access</a:t>
            </a:r>
            <a:r>
              <a:rPr lang="en"/>
              <a:t>.</a:t>
            </a:r>
            <a:endParaRPr/>
          </a:p>
          <a:p>
            <a:pPr indent="-323850" lvl="0" marL="457200" rtl="0" algn="just">
              <a:spcBef>
                <a:spcPts val="0"/>
              </a:spcBef>
              <a:spcAft>
                <a:spcPts val="0"/>
              </a:spcAft>
              <a:buSzPts val="1500"/>
              <a:buChar char="●"/>
            </a:pPr>
            <a:r>
              <a:rPr lang="en"/>
              <a:t>WSO2 API Manager offers the following authentication mechanisms to secure your APIs from unauthenticated access.</a:t>
            </a:r>
            <a:endParaRPr/>
          </a:p>
          <a:p>
            <a:pPr indent="-317500" lvl="1" marL="914400" rtl="0" algn="just">
              <a:spcBef>
                <a:spcPts val="0"/>
              </a:spcBef>
              <a:spcAft>
                <a:spcPts val="0"/>
              </a:spcAft>
              <a:buSzPts val="1400"/>
              <a:buChar char="⦿"/>
            </a:pPr>
            <a:r>
              <a:rPr lang="en"/>
              <a:t>Securing APIs using OAuth2 Access Tokens</a:t>
            </a:r>
            <a:endParaRPr/>
          </a:p>
          <a:p>
            <a:pPr indent="-311150" lvl="2" marL="1371600" rtl="0" algn="just">
              <a:spcBef>
                <a:spcPts val="0"/>
              </a:spcBef>
              <a:spcAft>
                <a:spcPts val="0"/>
              </a:spcAft>
              <a:buSzPts val="1300"/>
              <a:buChar char="⦾"/>
            </a:pPr>
            <a:r>
              <a:rPr lang="en"/>
              <a:t>JWT(Self Contained) Access Tokens</a:t>
            </a:r>
            <a:endParaRPr/>
          </a:p>
          <a:p>
            <a:pPr indent="-317500" lvl="1" marL="914400" rtl="0" algn="just">
              <a:spcBef>
                <a:spcPts val="0"/>
              </a:spcBef>
              <a:spcAft>
                <a:spcPts val="0"/>
              </a:spcAft>
              <a:buSzPts val="1400"/>
              <a:buChar char="⦿"/>
            </a:pPr>
            <a:r>
              <a:rPr lang="en"/>
              <a:t>Securing APIs Using API Keys</a:t>
            </a:r>
            <a:endParaRPr/>
          </a:p>
          <a:p>
            <a:pPr indent="-317500" lvl="1" marL="914400" rtl="0" algn="just">
              <a:spcBef>
                <a:spcPts val="0"/>
              </a:spcBef>
              <a:spcAft>
                <a:spcPts val="0"/>
              </a:spcAft>
              <a:buSzPts val="1400"/>
              <a:buChar char="⦿"/>
            </a:pPr>
            <a:r>
              <a:rPr lang="en"/>
              <a:t>Securing APIs Using Mutual SSL</a:t>
            </a:r>
            <a:endParaRPr/>
          </a:p>
          <a:p>
            <a:pPr indent="-317500" lvl="1" marL="914400" rtl="0" algn="just">
              <a:spcBef>
                <a:spcPts val="0"/>
              </a:spcBef>
              <a:spcAft>
                <a:spcPts val="0"/>
              </a:spcAft>
              <a:buSzPts val="1400"/>
              <a:buChar char="⦿"/>
            </a:pPr>
            <a:r>
              <a:rPr lang="en"/>
              <a:t>Securing APIs Using Basic Authentication</a:t>
            </a:r>
            <a:endParaRPr/>
          </a:p>
          <a:p>
            <a:pPr indent="-317500" lvl="1" marL="914400" rtl="0" algn="just">
              <a:spcBef>
                <a:spcPts val="0"/>
              </a:spcBef>
              <a:spcAft>
                <a:spcPts val="0"/>
              </a:spcAft>
              <a:buSzPts val="1400"/>
              <a:buChar char="⦿"/>
            </a:pPr>
            <a:r>
              <a:rPr lang="en"/>
              <a:t>Securing APIs with Certificate Bound Access Tokens</a:t>
            </a:r>
            <a:endParaRPr/>
          </a:p>
          <a:p>
            <a:pPr indent="0" lvl="0" marL="0" rtl="0" algn="just">
              <a:spcBef>
                <a:spcPts val="600"/>
              </a:spcBef>
              <a:spcAft>
                <a:spcPts val="0"/>
              </a:spcAft>
              <a:buNone/>
            </a:pPr>
            <a:r>
              <a:t/>
            </a:r>
            <a:endParaRPr/>
          </a:p>
        </p:txBody>
      </p:sp>
      <p:sp>
        <p:nvSpPr>
          <p:cNvPr id="215" name="Google Shape;215;p30"/>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API Authentication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ctrTitle"/>
          </p:nvPr>
        </p:nvSpPr>
        <p:spPr>
          <a:xfrm>
            <a:off x="996625" y="2003900"/>
            <a:ext cx="75840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Self-Contained JSON Web Tokens (JWT)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8"/>
          <p:cNvSpPr txBox="1"/>
          <p:nvPr>
            <p:ph idx="1" type="body"/>
          </p:nvPr>
        </p:nvSpPr>
        <p:spPr>
          <a:xfrm>
            <a:off x="620075" y="1046850"/>
            <a:ext cx="7708500" cy="3423000"/>
          </a:xfrm>
          <a:prstGeom prst="rect">
            <a:avLst/>
          </a:prstGeom>
        </p:spPr>
        <p:txBody>
          <a:bodyPr anchorCtr="0" anchor="t" bIns="91425" lIns="91425" spcFirstLastPara="1" rIns="91425" wrap="square" tIns="91425">
            <a:noAutofit/>
          </a:bodyPr>
          <a:lstStyle/>
          <a:p>
            <a:pPr indent="-323850" lvl="0" marL="457200" rtl="0" algn="just">
              <a:spcBef>
                <a:spcPts val="600"/>
              </a:spcBef>
              <a:spcAft>
                <a:spcPts val="0"/>
              </a:spcAft>
              <a:buSzPts val="1500"/>
              <a:buChar char="●"/>
            </a:pPr>
            <a:r>
              <a:rPr lang="en"/>
              <a:t>JSON Web Token (JWT) is an open standard of transmitting information securely between two parties. As the tokens are digitally signed (and can be encrypted), the information is secured. The authentication and authorization process uses JWT tokens.</a:t>
            </a:r>
            <a:endParaRPr/>
          </a:p>
          <a:p>
            <a:pPr indent="-323850" lvl="0" marL="457200" rtl="0" algn="just">
              <a:spcBef>
                <a:spcPts val="0"/>
              </a:spcBef>
              <a:spcAft>
                <a:spcPts val="0"/>
              </a:spcAft>
              <a:buSzPts val="1500"/>
              <a:buChar char="●"/>
            </a:pPr>
            <a:r>
              <a:rPr lang="en"/>
              <a:t>It is ideal to use JWT tokens as API credentials because JWT tokens can carry claims (data) that are used in order to authenticate and authorize requests.</a:t>
            </a:r>
            <a:endParaRPr/>
          </a:p>
          <a:p>
            <a:pPr indent="-323850" lvl="0" marL="457200" rtl="0" algn="just">
              <a:spcBef>
                <a:spcPts val="0"/>
              </a:spcBef>
              <a:spcAft>
                <a:spcPts val="0"/>
              </a:spcAft>
              <a:buSzPts val="1500"/>
              <a:buChar char="●"/>
            </a:pPr>
            <a:r>
              <a:rPr lang="en"/>
              <a:t>WSO2 API Manager supports the use of self-contained, signed and JWT-formatted OAuth2.0 access tokens as API credentials, which you can use to authenticate APIs that are secured using the OAuth2 security scheme.</a:t>
            </a:r>
            <a:endParaRPr/>
          </a:p>
        </p:txBody>
      </p:sp>
      <p:sp>
        <p:nvSpPr>
          <p:cNvPr id="389" name="Google Shape;389;p58"/>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Securing APIs using JWT(Self-contained) Access Tokens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59"/>
          <p:cNvPicPr preferRelativeResize="0"/>
          <p:nvPr/>
        </p:nvPicPr>
        <p:blipFill>
          <a:blip r:embed="rId3">
            <a:alphaModFix/>
          </a:blip>
          <a:stretch>
            <a:fillRect/>
          </a:stretch>
        </p:blipFill>
        <p:spPr>
          <a:xfrm>
            <a:off x="1096925" y="3257650"/>
            <a:ext cx="4695224" cy="1169775"/>
          </a:xfrm>
          <a:prstGeom prst="rect">
            <a:avLst/>
          </a:prstGeom>
          <a:noFill/>
          <a:ln>
            <a:noFill/>
          </a:ln>
        </p:spPr>
      </p:pic>
      <p:sp>
        <p:nvSpPr>
          <p:cNvPr id="395" name="Google Shape;395;p59"/>
          <p:cNvSpPr txBox="1"/>
          <p:nvPr/>
        </p:nvSpPr>
        <p:spPr>
          <a:xfrm>
            <a:off x="6199700" y="3523825"/>
            <a:ext cx="2524200" cy="9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Roboto"/>
                <a:ea typeface="Roboto"/>
                <a:cs typeface="Roboto"/>
                <a:sym typeface="Roboto"/>
                <a:hlinkClick r:id="rId4"/>
              </a:rPr>
              <a:t>Securing APIs Using JWT Access Tokens</a:t>
            </a:r>
            <a:endParaRPr sz="1800">
              <a:latin typeface="Roboto"/>
              <a:ea typeface="Roboto"/>
              <a:cs typeface="Roboto"/>
              <a:sym typeface="Roboto"/>
            </a:endParaRPr>
          </a:p>
        </p:txBody>
      </p:sp>
      <p:sp>
        <p:nvSpPr>
          <p:cNvPr id="396" name="Google Shape;396;p59"/>
          <p:cNvSpPr txBox="1"/>
          <p:nvPr>
            <p:ph idx="1" type="body"/>
          </p:nvPr>
        </p:nvSpPr>
        <p:spPr>
          <a:xfrm>
            <a:off x="657475" y="628300"/>
            <a:ext cx="7637400" cy="2815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sz="1200"/>
          </a:p>
          <a:p>
            <a:pPr indent="-323850" lvl="0" marL="457200" rtl="0" algn="just">
              <a:spcBef>
                <a:spcPts val="600"/>
              </a:spcBef>
              <a:spcAft>
                <a:spcPts val="0"/>
              </a:spcAft>
              <a:buSzPts val="1500"/>
              <a:buChar char="●"/>
            </a:pPr>
            <a:r>
              <a:rPr lang="en"/>
              <a:t>A</a:t>
            </a:r>
            <a:r>
              <a:rPr lang="en"/>
              <a:t>pplications in WSO2 API Manager uses self-contained signed JWT formatted access tokens.</a:t>
            </a:r>
            <a:endParaRPr/>
          </a:p>
          <a:p>
            <a:pPr indent="-323850" lvl="0" marL="457200" rtl="0" algn="just">
              <a:spcBef>
                <a:spcPts val="0"/>
              </a:spcBef>
              <a:spcAft>
                <a:spcPts val="0"/>
              </a:spcAft>
              <a:buSzPts val="1500"/>
              <a:buChar char="●"/>
            </a:pPr>
            <a:r>
              <a:rPr lang="en"/>
              <a:t>When an API is invoked using a JWT token, the API Gateway validates the request by itself, without talking to the Key </a:t>
            </a:r>
            <a:r>
              <a:rPr lang="en"/>
              <a:t>Manager</a:t>
            </a:r>
            <a:r>
              <a:rPr lang="en"/>
              <a:t>.</a:t>
            </a:r>
            <a:endParaRPr/>
          </a:p>
          <a:p>
            <a:pPr indent="-323850" lvl="0" marL="457200" rtl="0" algn="just">
              <a:spcBef>
                <a:spcPts val="0"/>
              </a:spcBef>
              <a:spcAft>
                <a:spcPts val="0"/>
              </a:spcAft>
              <a:buSzPts val="1500"/>
              <a:buChar char="●"/>
            </a:pPr>
            <a:r>
              <a:rPr lang="en"/>
              <a:t>WSO2 API Manager does not store the JWT tokens in the database.</a:t>
            </a:r>
            <a:endParaRPr sz="1200"/>
          </a:p>
        </p:txBody>
      </p:sp>
      <p:sp>
        <p:nvSpPr>
          <p:cNvPr id="397" name="Google Shape;397;p59"/>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Securing APIs using JWT(Self-contained) Access Tokens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0"/>
          <p:cNvSpPr txBox="1"/>
          <p:nvPr/>
        </p:nvSpPr>
        <p:spPr>
          <a:xfrm>
            <a:off x="990150" y="4505975"/>
            <a:ext cx="32430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Roboto"/>
                <a:ea typeface="Roboto"/>
                <a:cs typeface="Roboto"/>
                <a:sym typeface="Roboto"/>
                <a:hlinkClick r:id="rId3"/>
              </a:rPr>
              <a:t>Mandatory Attributes of JWT Tokens</a:t>
            </a:r>
            <a:endParaRPr>
              <a:latin typeface="Roboto"/>
              <a:ea typeface="Roboto"/>
              <a:cs typeface="Roboto"/>
              <a:sym typeface="Roboto"/>
            </a:endParaRPr>
          </a:p>
        </p:txBody>
      </p:sp>
      <p:sp>
        <p:nvSpPr>
          <p:cNvPr id="403" name="Google Shape;403;p60"/>
          <p:cNvSpPr txBox="1"/>
          <p:nvPr>
            <p:ph idx="1" type="body"/>
          </p:nvPr>
        </p:nvSpPr>
        <p:spPr>
          <a:xfrm>
            <a:off x="717750" y="1003375"/>
            <a:ext cx="7708500" cy="2848500"/>
          </a:xfrm>
          <a:prstGeom prst="rect">
            <a:avLst/>
          </a:prstGeom>
        </p:spPr>
        <p:txBody>
          <a:bodyPr anchorCtr="0" anchor="t" bIns="91425" lIns="91425" spcFirstLastPara="1" rIns="91425" wrap="square" tIns="91425">
            <a:noAutofit/>
          </a:bodyPr>
          <a:lstStyle/>
          <a:p>
            <a:pPr indent="-342900" lvl="0" marL="457200" rtl="0" algn="just">
              <a:spcBef>
                <a:spcPts val="600"/>
              </a:spcBef>
              <a:spcAft>
                <a:spcPts val="0"/>
              </a:spcAft>
              <a:buSzPts val="1800"/>
              <a:buChar char="●"/>
            </a:pPr>
            <a:r>
              <a:rPr lang="en"/>
              <a:t>Only signed JWT tokens are allowed.</a:t>
            </a:r>
            <a:endParaRPr/>
          </a:p>
          <a:p>
            <a:pPr indent="-342900" lvl="0" marL="457200" rtl="0" algn="just">
              <a:spcBef>
                <a:spcPts val="0"/>
              </a:spcBef>
              <a:spcAft>
                <a:spcPts val="0"/>
              </a:spcAft>
              <a:buSzPts val="1800"/>
              <a:buChar char="●"/>
            </a:pPr>
            <a:r>
              <a:rPr lang="en"/>
              <a:t>The expected token format is as follows:</a:t>
            </a:r>
            <a:endParaRPr/>
          </a:p>
          <a:p>
            <a:pPr indent="0" lvl="0" marL="457200" rtl="0" algn="just">
              <a:spcBef>
                <a:spcPts val="600"/>
              </a:spcBef>
              <a:spcAft>
                <a:spcPts val="0"/>
              </a:spcAft>
              <a:buNone/>
            </a:pPr>
            <a:r>
              <a:rPr lang="en">
                <a:latin typeface="Courier New"/>
                <a:ea typeface="Courier New"/>
                <a:cs typeface="Courier New"/>
                <a:sym typeface="Courier New"/>
              </a:rPr>
              <a:t>base64(header).base64(payload).base64(signature)</a:t>
            </a:r>
            <a:endParaRPr>
              <a:latin typeface="Courier New"/>
              <a:ea typeface="Courier New"/>
              <a:cs typeface="Courier New"/>
              <a:sym typeface="Courier New"/>
            </a:endParaRPr>
          </a:p>
          <a:p>
            <a:pPr indent="-342900" lvl="0" marL="457200" rtl="0" algn="just">
              <a:spcBef>
                <a:spcPts val="600"/>
              </a:spcBef>
              <a:spcAft>
                <a:spcPts val="0"/>
              </a:spcAft>
              <a:buSzPts val="1800"/>
              <a:buChar char="●"/>
            </a:pPr>
            <a:r>
              <a:rPr lang="en"/>
              <a:t>The signature validation is done via t</a:t>
            </a:r>
            <a:r>
              <a:rPr lang="en"/>
              <a:t>he public certificate of the private key that is used to sign the tokens which is added to the trust store under the alias,  "</a:t>
            </a:r>
            <a:r>
              <a:rPr lang="en"/>
              <a:t>gateway_certificate_alias</a:t>
            </a:r>
            <a:r>
              <a:rPr lang="en"/>
              <a:t>" or the JWKS endpoint of the OAuth provider. </a:t>
            </a:r>
            <a:endParaRPr/>
          </a:p>
          <a:p>
            <a:pPr indent="-342900" lvl="0" marL="457200" rtl="0" algn="just">
              <a:spcBef>
                <a:spcPts val="0"/>
              </a:spcBef>
              <a:spcAft>
                <a:spcPts val="0"/>
              </a:spcAft>
              <a:buSzPts val="1800"/>
              <a:buChar char="●"/>
            </a:pPr>
            <a:r>
              <a:rPr lang="en"/>
              <a:t>WSO2 API Manager identifies the certificate to validate the signature by reading the kid value.</a:t>
            </a:r>
            <a:endParaRPr/>
          </a:p>
        </p:txBody>
      </p:sp>
      <p:sp>
        <p:nvSpPr>
          <p:cNvPr id="404" name="Google Shape;404;p60"/>
          <p:cNvSpPr txBox="1"/>
          <p:nvPr/>
        </p:nvSpPr>
        <p:spPr>
          <a:xfrm>
            <a:off x="990150" y="4096800"/>
            <a:ext cx="28563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Roboto"/>
                <a:ea typeface="Roboto"/>
                <a:cs typeface="Roboto"/>
                <a:sym typeface="Roboto"/>
                <a:hlinkClick r:id="rId4"/>
              </a:rPr>
              <a:t>Prerequisites for JWT Tokens</a:t>
            </a:r>
            <a:endParaRPr>
              <a:solidFill>
                <a:srgbClr val="434343"/>
              </a:solidFill>
              <a:latin typeface="Roboto"/>
              <a:ea typeface="Roboto"/>
              <a:cs typeface="Roboto"/>
              <a:sym typeface="Roboto"/>
            </a:endParaRPr>
          </a:p>
        </p:txBody>
      </p:sp>
      <p:sp>
        <p:nvSpPr>
          <p:cNvPr id="405" name="Google Shape;405;p60"/>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Prerequisites for JWT Tokens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61"/>
          <p:cNvPicPr preferRelativeResize="0"/>
          <p:nvPr/>
        </p:nvPicPr>
        <p:blipFill>
          <a:blip r:embed="rId3">
            <a:alphaModFix/>
          </a:blip>
          <a:stretch>
            <a:fillRect/>
          </a:stretch>
        </p:blipFill>
        <p:spPr>
          <a:xfrm>
            <a:off x="2265900" y="3153000"/>
            <a:ext cx="4285299" cy="932100"/>
          </a:xfrm>
          <a:prstGeom prst="rect">
            <a:avLst/>
          </a:prstGeom>
          <a:noFill/>
          <a:ln>
            <a:noFill/>
          </a:ln>
        </p:spPr>
      </p:pic>
      <p:sp>
        <p:nvSpPr>
          <p:cNvPr id="411" name="Google Shape;411;p61"/>
          <p:cNvSpPr txBox="1"/>
          <p:nvPr/>
        </p:nvSpPr>
        <p:spPr>
          <a:xfrm>
            <a:off x="2772900" y="4274625"/>
            <a:ext cx="36636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Roboto"/>
                <a:ea typeface="Roboto"/>
                <a:cs typeface="Roboto"/>
                <a:sym typeface="Roboto"/>
                <a:hlinkClick r:id="rId4"/>
              </a:rPr>
              <a:t>Encrypting OAuth2 Tokens</a:t>
            </a:r>
            <a:endParaRPr sz="1800">
              <a:latin typeface="Roboto"/>
              <a:ea typeface="Roboto"/>
              <a:cs typeface="Roboto"/>
              <a:sym typeface="Roboto"/>
            </a:endParaRPr>
          </a:p>
        </p:txBody>
      </p:sp>
      <p:sp>
        <p:nvSpPr>
          <p:cNvPr id="412" name="Google Shape;412;p61"/>
          <p:cNvSpPr txBox="1"/>
          <p:nvPr>
            <p:ph idx="1" type="body"/>
          </p:nvPr>
        </p:nvSpPr>
        <p:spPr>
          <a:xfrm>
            <a:off x="717750" y="1083075"/>
            <a:ext cx="7708500" cy="2070000"/>
          </a:xfrm>
          <a:prstGeom prst="rect">
            <a:avLst/>
          </a:prstGeom>
        </p:spPr>
        <p:txBody>
          <a:bodyPr anchorCtr="0" anchor="t" bIns="91425" lIns="91425" spcFirstLastPara="1" rIns="91425" wrap="square" tIns="91425">
            <a:noAutofit/>
          </a:bodyPr>
          <a:lstStyle/>
          <a:p>
            <a:pPr indent="-342900" lvl="0" marL="457200" rtl="0" algn="just">
              <a:spcBef>
                <a:spcPts val="600"/>
              </a:spcBef>
              <a:spcAft>
                <a:spcPts val="0"/>
              </a:spcAft>
              <a:buSzPts val="1800"/>
              <a:buChar char="●"/>
            </a:pPr>
            <a:r>
              <a:rPr lang="en"/>
              <a:t>WSO2 API Manager provides the capability to encrypt OAuth2 tokens (OAuth2 access tokens, refresh tokens, consumer secrets, authorization codes, or any other OAuth2 key) using the primary keystore. </a:t>
            </a:r>
            <a:endParaRPr/>
          </a:p>
          <a:p>
            <a:pPr indent="-342900" lvl="0" marL="457200" rtl="0" algn="just">
              <a:spcBef>
                <a:spcPts val="0"/>
              </a:spcBef>
              <a:spcAft>
                <a:spcPts val="0"/>
              </a:spcAft>
              <a:buSzPts val="1800"/>
              <a:buChar char="●"/>
            </a:pPr>
            <a:r>
              <a:rPr lang="en"/>
              <a:t>The token is encrypted and it is then encoded in Base64 and stored in the database.</a:t>
            </a:r>
            <a:endParaRPr/>
          </a:p>
        </p:txBody>
      </p:sp>
      <p:sp>
        <p:nvSpPr>
          <p:cNvPr id="413" name="Google Shape;413;p61"/>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Encrypting OAuth2 </a:t>
            </a:r>
            <a:r>
              <a:rPr lang="en"/>
              <a:t>Tokens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2"/>
          <p:cNvSpPr txBox="1"/>
          <p:nvPr/>
        </p:nvSpPr>
        <p:spPr>
          <a:xfrm>
            <a:off x="527650" y="898100"/>
            <a:ext cx="8260800" cy="1346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434343"/>
              </a:solidFill>
              <a:latin typeface="Nunito Sans"/>
              <a:ea typeface="Nunito Sans"/>
              <a:cs typeface="Nunito Sans"/>
              <a:sym typeface="Nunito Sans"/>
            </a:endParaRPr>
          </a:p>
          <a:p>
            <a:pPr indent="0" lvl="0" marL="0" rtl="0" algn="l">
              <a:spcBef>
                <a:spcPts val="0"/>
              </a:spcBef>
              <a:spcAft>
                <a:spcPts val="0"/>
              </a:spcAft>
              <a:buNone/>
            </a:pPr>
            <a:r>
              <a:t/>
            </a:r>
            <a:endParaRPr>
              <a:solidFill>
                <a:srgbClr val="434343"/>
              </a:solidFill>
              <a:latin typeface="Nunito Sans"/>
              <a:ea typeface="Nunito Sans"/>
              <a:cs typeface="Nunito Sans"/>
              <a:sym typeface="Nunito Sans"/>
            </a:endParaRPr>
          </a:p>
          <a:p>
            <a:pPr indent="0" lvl="0" marL="0" rtl="0" algn="l">
              <a:spcBef>
                <a:spcPts val="0"/>
              </a:spcBef>
              <a:spcAft>
                <a:spcPts val="0"/>
              </a:spcAft>
              <a:buNone/>
            </a:pPr>
            <a:r>
              <a:t/>
            </a:r>
            <a:endParaRPr>
              <a:solidFill>
                <a:srgbClr val="434343"/>
              </a:solidFill>
              <a:latin typeface="Nunito Sans"/>
              <a:ea typeface="Nunito Sans"/>
              <a:cs typeface="Nunito Sans"/>
              <a:sym typeface="Nunito Sans"/>
            </a:endParaRPr>
          </a:p>
        </p:txBody>
      </p:sp>
      <p:sp>
        <p:nvSpPr>
          <p:cNvPr id="419" name="Google Shape;419;p62"/>
          <p:cNvSpPr txBox="1"/>
          <p:nvPr/>
        </p:nvSpPr>
        <p:spPr>
          <a:xfrm>
            <a:off x="3409600" y="4274625"/>
            <a:ext cx="31974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Roboto"/>
                <a:ea typeface="Roboto"/>
                <a:cs typeface="Roboto"/>
                <a:sym typeface="Roboto"/>
                <a:hlinkClick r:id="rId3"/>
              </a:rPr>
              <a:t>Hashing OAuth2 Tokens</a:t>
            </a:r>
            <a:endParaRPr sz="1800">
              <a:latin typeface="Roboto"/>
              <a:ea typeface="Roboto"/>
              <a:cs typeface="Roboto"/>
              <a:sym typeface="Roboto"/>
            </a:endParaRPr>
          </a:p>
        </p:txBody>
      </p:sp>
      <p:pic>
        <p:nvPicPr>
          <p:cNvPr id="420" name="Google Shape;420;p62"/>
          <p:cNvPicPr preferRelativeResize="0"/>
          <p:nvPr/>
        </p:nvPicPr>
        <p:blipFill>
          <a:blip r:embed="rId4">
            <a:alphaModFix/>
          </a:blip>
          <a:stretch>
            <a:fillRect/>
          </a:stretch>
        </p:blipFill>
        <p:spPr>
          <a:xfrm>
            <a:off x="2146325" y="2932775"/>
            <a:ext cx="5023450" cy="1125950"/>
          </a:xfrm>
          <a:prstGeom prst="rect">
            <a:avLst/>
          </a:prstGeom>
          <a:noFill/>
          <a:ln>
            <a:noFill/>
          </a:ln>
        </p:spPr>
      </p:pic>
      <p:sp>
        <p:nvSpPr>
          <p:cNvPr id="421" name="Google Shape;421;p62"/>
          <p:cNvSpPr txBox="1"/>
          <p:nvPr>
            <p:ph idx="1" type="body"/>
          </p:nvPr>
        </p:nvSpPr>
        <p:spPr>
          <a:xfrm>
            <a:off x="717750" y="1083075"/>
            <a:ext cx="7708500" cy="2051400"/>
          </a:xfrm>
          <a:prstGeom prst="rect">
            <a:avLst/>
          </a:prstGeom>
        </p:spPr>
        <p:txBody>
          <a:bodyPr anchorCtr="0" anchor="t" bIns="91425" lIns="91425" spcFirstLastPara="1" rIns="91425" wrap="square" tIns="91425">
            <a:noAutofit/>
          </a:bodyPr>
          <a:lstStyle/>
          <a:p>
            <a:pPr indent="-323850" lvl="0" marL="457200" rtl="0" algn="just">
              <a:spcBef>
                <a:spcPts val="600"/>
              </a:spcBef>
              <a:spcAft>
                <a:spcPts val="0"/>
              </a:spcAft>
              <a:buSzPts val="1500"/>
              <a:buChar char="●"/>
            </a:pPr>
            <a:r>
              <a:rPr lang="en"/>
              <a:t>WSO2 API Manager allows enabling OAuth2 token hashing to protect OAuth2 keys (OAuth2 access tokens, refresh tokens, consumer secrets, and authorization codes) in the event of database security breach.</a:t>
            </a:r>
            <a:endParaRPr/>
          </a:p>
          <a:p>
            <a:pPr indent="-323850" lvl="0" marL="457200" rtl="0" algn="just">
              <a:spcBef>
                <a:spcPts val="0"/>
              </a:spcBef>
              <a:spcAft>
                <a:spcPts val="0"/>
              </a:spcAft>
              <a:buSzPts val="1500"/>
              <a:buChar char="●"/>
            </a:pPr>
            <a:r>
              <a:rPr lang="en"/>
              <a:t>Once the token hashing is enabled, all the OAuth2 keys will be hashed and stored in the database.</a:t>
            </a:r>
            <a:endParaRPr/>
          </a:p>
        </p:txBody>
      </p:sp>
      <p:sp>
        <p:nvSpPr>
          <p:cNvPr id="422" name="Google Shape;422;p62"/>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Hashing OAuth2 </a:t>
            </a:r>
            <a:r>
              <a:rPr lang="en"/>
              <a:t>Tokens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3"/>
          <p:cNvSpPr txBox="1"/>
          <p:nvPr>
            <p:ph idx="1" type="body"/>
          </p:nvPr>
        </p:nvSpPr>
        <p:spPr>
          <a:xfrm>
            <a:off x="717750" y="1083075"/>
            <a:ext cx="7708500" cy="3423000"/>
          </a:xfrm>
          <a:prstGeom prst="rect">
            <a:avLst/>
          </a:prstGeom>
        </p:spPr>
        <p:txBody>
          <a:bodyPr anchorCtr="0" anchor="t" bIns="91425" lIns="91425" spcFirstLastPara="1" rIns="91425" wrap="square" tIns="91425">
            <a:noAutofit/>
          </a:bodyPr>
          <a:lstStyle/>
          <a:p>
            <a:pPr indent="-342900" lvl="0" marL="457200" rtl="0" algn="just">
              <a:spcBef>
                <a:spcPts val="600"/>
              </a:spcBef>
              <a:spcAft>
                <a:spcPts val="0"/>
              </a:spcAft>
              <a:buSzPts val="1800"/>
              <a:buChar char="●"/>
            </a:pPr>
            <a:r>
              <a:rPr lang="en"/>
              <a:t>When application keys are generated, an OAuth2 client is created underneath. The consumer key and consumer secret shown under a key type actually belongs to the OAuth2 client. </a:t>
            </a:r>
            <a:endParaRPr/>
          </a:p>
          <a:p>
            <a:pPr indent="-342900" lvl="0" marL="457200" rtl="0" algn="just">
              <a:spcBef>
                <a:spcPts val="0"/>
              </a:spcBef>
              <a:spcAft>
                <a:spcPts val="0"/>
              </a:spcAft>
              <a:buSzPts val="1800"/>
              <a:buChar char="●"/>
            </a:pPr>
            <a:r>
              <a:rPr lang="en"/>
              <a:t>There can be situations where an OAuth2 client is created elsewhere, but needs to be associated with an application in the API Developer Portal. This type of OAuth2 clients are called as Out-of-Band OAuth2 Clients.</a:t>
            </a:r>
            <a:endParaRPr/>
          </a:p>
          <a:p>
            <a:pPr indent="0" lvl="0" marL="457200" rtl="0" algn="l">
              <a:lnSpc>
                <a:spcPct val="100000"/>
              </a:lnSpc>
              <a:spcBef>
                <a:spcPts val="600"/>
              </a:spcBef>
              <a:spcAft>
                <a:spcPts val="0"/>
              </a:spcAft>
              <a:buNone/>
            </a:pPr>
            <a:r>
              <a:rPr lang="en">
                <a:solidFill>
                  <a:srgbClr val="434343"/>
                </a:solidFill>
                <a:latin typeface="Roboto"/>
                <a:ea typeface="Roboto"/>
                <a:cs typeface="Roboto"/>
                <a:sym typeface="Roboto"/>
              </a:rPr>
              <a:t>			</a:t>
            </a:r>
            <a:br>
              <a:rPr lang="en">
                <a:solidFill>
                  <a:srgbClr val="434343"/>
                </a:solidFill>
                <a:latin typeface="Roboto"/>
                <a:ea typeface="Roboto"/>
                <a:cs typeface="Roboto"/>
                <a:sym typeface="Roboto"/>
              </a:rPr>
            </a:br>
            <a:r>
              <a:rPr lang="en" u="sng">
                <a:solidFill>
                  <a:schemeClr val="hlink"/>
                </a:solidFill>
                <a:latin typeface="Roboto"/>
                <a:ea typeface="Roboto"/>
                <a:cs typeface="Roboto"/>
                <a:sym typeface="Roboto"/>
                <a:hlinkClick r:id="rId3"/>
              </a:rPr>
              <a:t>Provisioning Out-of-Band OAuth2 Clients</a:t>
            </a:r>
            <a:endParaRPr/>
          </a:p>
        </p:txBody>
      </p:sp>
      <p:sp>
        <p:nvSpPr>
          <p:cNvPr id="428" name="Google Shape;428;p63"/>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Provisioning Out-of-Band OAuth2 Clients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4"/>
          <p:cNvSpPr txBox="1"/>
          <p:nvPr>
            <p:ph type="ctrTitle"/>
          </p:nvPr>
        </p:nvSpPr>
        <p:spPr>
          <a:xfrm>
            <a:off x="996625" y="2003900"/>
            <a:ext cx="7088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JSON Schema Validation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5"/>
          <p:cNvSpPr txBox="1"/>
          <p:nvPr>
            <p:ph idx="1" type="body"/>
          </p:nvPr>
        </p:nvSpPr>
        <p:spPr>
          <a:xfrm>
            <a:off x="717750" y="702075"/>
            <a:ext cx="7708500" cy="3423000"/>
          </a:xfrm>
          <a:prstGeom prst="rect">
            <a:avLst/>
          </a:prstGeom>
        </p:spPr>
        <p:txBody>
          <a:bodyPr anchorCtr="0" anchor="t" bIns="91425" lIns="91425" spcFirstLastPara="1" rIns="91425" wrap="square" tIns="91425">
            <a:noAutofit/>
          </a:bodyPr>
          <a:lstStyle/>
          <a:p>
            <a:pPr indent="-311150" lvl="0" marL="457200" rtl="0" algn="just">
              <a:spcBef>
                <a:spcPts val="600"/>
              </a:spcBef>
              <a:spcAft>
                <a:spcPts val="0"/>
              </a:spcAft>
              <a:buSzPts val="1300"/>
              <a:buChar char="●"/>
            </a:pPr>
            <a:r>
              <a:rPr lang="en" sz="1300"/>
              <a:t>The JSON Schema Validator in WSO2 API Manager evaluates the payload and checks whether it is compatible with the defined JSON schema, which is defined in a swagger.json file, by ensuring that the required properties and the additional constraints are present.</a:t>
            </a:r>
            <a:endParaRPr sz="1300"/>
          </a:p>
          <a:p>
            <a:pPr indent="-311150" lvl="0" marL="457200" rtl="0" algn="just">
              <a:spcBef>
                <a:spcPts val="0"/>
              </a:spcBef>
              <a:spcAft>
                <a:spcPts val="0"/>
              </a:spcAft>
              <a:buSzPts val="1300"/>
              <a:buChar char="●"/>
            </a:pPr>
            <a:r>
              <a:rPr lang="en" sz="1300"/>
              <a:t>The JSON Schema Validator uses the swaggerSchemavalidator handler to validate the API schema. </a:t>
            </a:r>
            <a:endParaRPr sz="1300"/>
          </a:p>
          <a:p>
            <a:pPr indent="-311150" lvl="0" marL="457200" rtl="0" algn="just">
              <a:spcBef>
                <a:spcPts val="0"/>
              </a:spcBef>
              <a:spcAft>
                <a:spcPts val="0"/>
              </a:spcAft>
              <a:buSzPts val="1300"/>
              <a:buChar char="●"/>
            </a:pPr>
            <a:r>
              <a:rPr lang="en" sz="1300"/>
              <a:t>When the users enable schema validation either via the API Publisher Portal or via REST API, the swaggerSchemavalidator handler is enabled for the API Synapse configuration file.</a:t>
            </a:r>
            <a:endParaRPr sz="1300"/>
          </a:p>
          <a:p>
            <a:pPr indent="-311150" lvl="0" marL="457200" rtl="0" algn="just">
              <a:spcBef>
                <a:spcPts val="0"/>
              </a:spcBef>
              <a:spcAft>
                <a:spcPts val="0"/>
              </a:spcAft>
              <a:buSzPts val="1300"/>
              <a:buChar char="●"/>
            </a:pPr>
            <a:r>
              <a:rPr lang="en" sz="1300"/>
              <a:t>The JSON Schema Validator validates the requests before forwarding them to the backend, and it also validates all the response payloads against the defined response schema before responding to the client.</a:t>
            </a:r>
            <a:endParaRPr sz="1300"/>
          </a:p>
          <a:p>
            <a:pPr indent="-317500" lvl="0" marL="457200" rtl="0" algn="just">
              <a:spcBef>
                <a:spcPts val="0"/>
              </a:spcBef>
              <a:spcAft>
                <a:spcPts val="0"/>
              </a:spcAft>
              <a:buSzPts val="1400"/>
              <a:buChar char="●"/>
            </a:pPr>
            <a:r>
              <a:rPr lang="en" sz="1300"/>
              <a:t>If the request fails the validations, the JSON Schema Validator sends a bad request error (status code = 400) and blocks the request from reaching the backend. Likewise, if the response fails the validations, the JSON Schema Validator sends an internal server error (status code = 500) to the client.</a:t>
            </a:r>
            <a:br>
              <a:rPr lang="en" sz="1300"/>
            </a:br>
            <a:r>
              <a:rPr lang="en" sz="1200">
                <a:solidFill>
                  <a:schemeClr val="dk1"/>
                </a:solidFill>
                <a:latin typeface="Nunito Sans"/>
                <a:ea typeface="Nunito Sans"/>
                <a:cs typeface="Nunito Sans"/>
                <a:sym typeface="Nunito Sans"/>
              </a:rPr>
              <a:t>						</a:t>
            </a:r>
            <a:endParaRPr sz="1200">
              <a:solidFill>
                <a:schemeClr val="dk1"/>
              </a:solidFill>
              <a:latin typeface="Nunito Sans"/>
              <a:ea typeface="Nunito Sans"/>
              <a:cs typeface="Nunito Sans"/>
              <a:sym typeface="Nunito Sans"/>
            </a:endParaRPr>
          </a:p>
          <a:p>
            <a:pPr indent="0" lvl="0" marL="457200" rtl="0" algn="ctr">
              <a:spcBef>
                <a:spcPts val="600"/>
              </a:spcBef>
              <a:spcAft>
                <a:spcPts val="0"/>
              </a:spcAft>
              <a:buNone/>
            </a:pPr>
            <a:r>
              <a:rPr lang="en" sz="1200" u="sng">
                <a:solidFill>
                  <a:schemeClr val="hlink"/>
                </a:solidFill>
                <a:latin typeface="Roboto"/>
                <a:ea typeface="Roboto"/>
                <a:cs typeface="Roboto"/>
                <a:sym typeface="Roboto"/>
                <a:hlinkClick r:id="rId3"/>
              </a:rPr>
              <a:t>JSON Schema Validator</a:t>
            </a:r>
            <a:endParaRPr sz="1200">
              <a:solidFill>
                <a:schemeClr val="dk1"/>
              </a:solidFill>
              <a:latin typeface="Roboto"/>
              <a:ea typeface="Roboto"/>
              <a:cs typeface="Roboto"/>
              <a:sym typeface="Roboto"/>
            </a:endParaRPr>
          </a:p>
          <a:p>
            <a:pPr indent="0" lvl="0" marL="457200" rtl="0" algn="l">
              <a:spcBef>
                <a:spcPts val="600"/>
              </a:spcBef>
              <a:spcAft>
                <a:spcPts val="0"/>
              </a:spcAft>
              <a:buNone/>
            </a:pPr>
            <a:r>
              <a:t/>
            </a:r>
            <a:endParaRPr sz="1300"/>
          </a:p>
          <a:p>
            <a:pPr indent="0" lvl="0" marL="0" rtl="0" algn="l">
              <a:spcBef>
                <a:spcPts val="600"/>
              </a:spcBef>
              <a:spcAft>
                <a:spcPts val="0"/>
              </a:spcAft>
              <a:buNone/>
            </a:pPr>
            <a:r>
              <a:t/>
            </a:r>
            <a:endParaRPr sz="1300"/>
          </a:p>
          <a:p>
            <a:pPr indent="0" lvl="0" marL="0" rtl="0" algn="l">
              <a:spcBef>
                <a:spcPts val="600"/>
              </a:spcBef>
              <a:spcAft>
                <a:spcPts val="0"/>
              </a:spcAft>
              <a:buNone/>
            </a:pPr>
            <a:r>
              <a:t/>
            </a:r>
            <a:endParaRPr sz="1500"/>
          </a:p>
        </p:txBody>
      </p:sp>
      <p:sp>
        <p:nvSpPr>
          <p:cNvPr id="439" name="Google Shape;439;p65"/>
          <p:cNvSpPr txBox="1"/>
          <p:nvPr>
            <p:ph type="title"/>
          </p:nvPr>
        </p:nvSpPr>
        <p:spPr>
          <a:xfrm>
            <a:off x="717750" y="3118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JSON Schema Validator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66"/>
          <p:cNvPicPr preferRelativeResize="0"/>
          <p:nvPr/>
        </p:nvPicPr>
        <p:blipFill>
          <a:blip r:embed="rId3">
            <a:alphaModFix/>
          </a:blip>
          <a:stretch>
            <a:fillRect/>
          </a:stretch>
        </p:blipFill>
        <p:spPr>
          <a:xfrm>
            <a:off x="1443600" y="57175"/>
            <a:ext cx="6256807" cy="48387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idx="1" type="body"/>
          </p:nvPr>
        </p:nvSpPr>
        <p:spPr>
          <a:xfrm>
            <a:off x="717750" y="1083075"/>
            <a:ext cx="7708500" cy="3783900"/>
          </a:xfrm>
          <a:prstGeom prst="rect">
            <a:avLst/>
          </a:prstGeom>
        </p:spPr>
        <p:txBody>
          <a:bodyPr anchorCtr="0" anchor="t" bIns="91425" lIns="91425" spcFirstLastPara="1" rIns="91425" wrap="square" tIns="91425">
            <a:noAutofit/>
          </a:bodyPr>
          <a:lstStyle/>
          <a:p>
            <a:pPr indent="-317500" lvl="0" marL="457200" rtl="0" algn="just">
              <a:spcBef>
                <a:spcPts val="600"/>
              </a:spcBef>
              <a:spcAft>
                <a:spcPts val="0"/>
              </a:spcAft>
              <a:buSzPts val="1400"/>
              <a:buChar char="●"/>
            </a:pPr>
            <a:r>
              <a:rPr lang="en" sz="1400"/>
              <a:t>OAuth2 is an authorization framework that enables applications to obtain limited access to user accounts on an HTTP service.</a:t>
            </a:r>
            <a:endParaRPr sz="1400"/>
          </a:p>
          <a:p>
            <a:pPr indent="-317500" lvl="0" marL="457200" rtl="0" algn="just">
              <a:spcBef>
                <a:spcPts val="0"/>
              </a:spcBef>
              <a:spcAft>
                <a:spcPts val="0"/>
              </a:spcAft>
              <a:buSzPts val="1400"/>
              <a:buChar char="●"/>
            </a:pPr>
            <a:r>
              <a:rPr lang="en" sz="1400"/>
              <a:t>Any client application invoking an OAuth2 secured API in WSO2 API Manager, needs to have,</a:t>
            </a:r>
            <a:endParaRPr sz="1400"/>
          </a:p>
          <a:p>
            <a:pPr indent="-317500" lvl="1" marL="914400" rtl="0" algn="just">
              <a:spcBef>
                <a:spcPts val="0"/>
              </a:spcBef>
              <a:spcAft>
                <a:spcPts val="0"/>
              </a:spcAft>
              <a:buSzPts val="1400"/>
              <a:buChar char="⦿"/>
            </a:pPr>
            <a:r>
              <a:rPr lang="en" sz="1400"/>
              <a:t> </a:t>
            </a:r>
            <a:r>
              <a:rPr lang="en"/>
              <a:t>A</a:t>
            </a:r>
            <a:r>
              <a:rPr lang="en" sz="1400"/>
              <a:t> valid subscription to that particular API </a:t>
            </a:r>
            <a:endParaRPr sz="1400"/>
          </a:p>
          <a:p>
            <a:pPr indent="-317500" lvl="1" marL="914400" rtl="0" algn="just">
              <a:spcBef>
                <a:spcPts val="0"/>
              </a:spcBef>
              <a:spcAft>
                <a:spcPts val="0"/>
              </a:spcAft>
              <a:buSzPts val="1400"/>
              <a:buChar char="⦿"/>
            </a:pPr>
            <a:r>
              <a:rPr lang="en"/>
              <a:t>A</a:t>
            </a:r>
            <a:r>
              <a:rPr lang="en" sz="1400"/>
              <a:t> valid OAuth2.0 Access Token when invoking it</a:t>
            </a:r>
            <a:endParaRPr sz="1400"/>
          </a:p>
          <a:p>
            <a:pPr indent="-317500" lvl="0" marL="457200" rtl="0" algn="just">
              <a:spcBef>
                <a:spcPts val="0"/>
              </a:spcBef>
              <a:spcAft>
                <a:spcPts val="0"/>
              </a:spcAft>
              <a:buSzPts val="1400"/>
              <a:buChar char="●"/>
            </a:pPr>
            <a:r>
              <a:rPr lang="en" sz="1400"/>
              <a:t>Once you have got the consumer key and consumer secret for your application, you can obtain an access token to invoke APIs, which are subscribed under the given application.</a:t>
            </a:r>
            <a:endParaRPr sz="1400"/>
          </a:p>
          <a:p>
            <a:pPr indent="-317500" lvl="0" marL="457200" rtl="0" algn="just">
              <a:spcBef>
                <a:spcPts val="0"/>
              </a:spcBef>
              <a:spcAft>
                <a:spcPts val="0"/>
              </a:spcAft>
              <a:buSzPts val="1400"/>
              <a:buChar char="●"/>
            </a:pPr>
            <a:r>
              <a:rPr lang="en" sz="1400"/>
              <a:t>WSO2 API-M only allows creating applications of JWT token type. Hence, all the access tokens issued under any application are JWTs.</a:t>
            </a:r>
            <a:endParaRPr sz="1400"/>
          </a:p>
          <a:p>
            <a:pPr indent="-317500" lvl="0" marL="457200" rtl="0" algn="just">
              <a:spcBef>
                <a:spcPts val="0"/>
              </a:spcBef>
              <a:spcAft>
                <a:spcPts val="0"/>
              </a:spcAft>
              <a:buSzPts val="1400"/>
              <a:buChar char="●"/>
            </a:pPr>
            <a:r>
              <a:rPr lang="en" sz="1400"/>
              <a:t>WSO2 API-M also supports OAuth 2.0 Token Exchange Grant Type that enables you to exchange an external IdP token for the API-M's Resident Key Manager's token.</a:t>
            </a:r>
            <a:endParaRPr sz="1400"/>
          </a:p>
          <a:p>
            <a:pPr indent="0" lvl="0" marL="457200" rtl="0" algn="l">
              <a:spcBef>
                <a:spcPts val="600"/>
              </a:spcBef>
              <a:spcAft>
                <a:spcPts val="0"/>
              </a:spcAft>
              <a:buNone/>
            </a:pPr>
            <a:r>
              <a:t/>
            </a:r>
            <a:endParaRPr sz="1400"/>
          </a:p>
          <a:p>
            <a:pPr indent="0" lvl="0" marL="0" rtl="0" algn="l">
              <a:spcBef>
                <a:spcPts val="600"/>
              </a:spcBef>
              <a:spcAft>
                <a:spcPts val="0"/>
              </a:spcAft>
              <a:buNone/>
            </a:pPr>
            <a:r>
              <a:t/>
            </a:r>
            <a:endParaRPr/>
          </a:p>
        </p:txBody>
      </p:sp>
      <p:sp>
        <p:nvSpPr>
          <p:cNvPr id="221" name="Google Shape;221;p31"/>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Securing APIs using OAuth2 Access Tokens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67"/>
          <p:cNvPicPr preferRelativeResize="0"/>
          <p:nvPr/>
        </p:nvPicPr>
        <p:blipFill>
          <a:blip r:embed="rId3">
            <a:alphaModFix/>
          </a:blip>
          <a:stretch>
            <a:fillRect/>
          </a:stretch>
        </p:blipFill>
        <p:spPr>
          <a:xfrm>
            <a:off x="1576988" y="98700"/>
            <a:ext cx="5990034" cy="483870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8"/>
          <p:cNvSpPr txBox="1"/>
          <p:nvPr>
            <p:ph type="ctrTitle"/>
          </p:nvPr>
        </p:nvSpPr>
        <p:spPr>
          <a:xfrm>
            <a:off x="996625" y="2003900"/>
            <a:ext cx="7088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Threat Protection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9"/>
          <p:cNvSpPr txBox="1"/>
          <p:nvPr>
            <p:ph idx="1" type="body"/>
          </p:nvPr>
        </p:nvSpPr>
        <p:spPr>
          <a:xfrm>
            <a:off x="717750" y="854475"/>
            <a:ext cx="7708500" cy="3423000"/>
          </a:xfrm>
          <a:prstGeom prst="rect">
            <a:avLst/>
          </a:prstGeom>
        </p:spPr>
        <p:txBody>
          <a:bodyPr anchorCtr="0" anchor="t" bIns="91425" lIns="91425" spcFirstLastPara="1" rIns="91425" wrap="square" tIns="91425">
            <a:noAutofit/>
          </a:bodyPr>
          <a:lstStyle/>
          <a:p>
            <a:pPr indent="-311150" lvl="0" marL="457200" rtl="0" algn="just">
              <a:spcBef>
                <a:spcPts val="600"/>
              </a:spcBef>
              <a:spcAft>
                <a:spcPts val="0"/>
              </a:spcAft>
              <a:buSzPts val="1300"/>
              <a:buChar char="●"/>
            </a:pPr>
            <a:r>
              <a:rPr lang="en" sz="1300"/>
              <a:t>After a Publisher publishes APIs in the API Developer Portal, hackers can invoke the APIs without an access token by scanning the open ports of a system. Since the requests don’t have a valid access token, they will fail, but the gateway still has to waste its resources for that. </a:t>
            </a:r>
            <a:endParaRPr sz="1300"/>
          </a:p>
          <a:p>
            <a:pPr indent="-311150" lvl="0" marL="457200" rtl="0" algn="just">
              <a:spcBef>
                <a:spcPts val="0"/>
              </a:spcBef>
              <a:spcAft>
                <a:spcPts val="0"/>
              </a:spcAft>
              <a:buSzPts val="1300"/>
              <a:buChar char="●"/>
            </a:pPr>
            <a:r>
              <a:rPr lang="en" sz="1300"/>
              <a:t>WSO2 API Manager has a bot detection mechanism in place to prevent such attacks by identifying who tried to enter and invoke resources without proper authorization. </a:t>
            </a:r>
            <a:endParaRPr sz="1300"/>
          </a:p>
          <a:p>
            <a:pPr indent="-311150" lvl="0" marL="457200" rtl="0" algn="just">
              <a:spcBef>
                <a:spcPts val="0"/>
              </a:spcBef>
              <a:spcAft>
                <a:spcPts val="0"/>
              </a:spcAft>
              <a:buSzPts val="1300"/>
              <a:buChar char="●"/>
            </a:pPr>
            <a:r>
              <a:rPr lang="en" sz="1300"/>
              <a:t>WSO2 API Manager's bot detection mechanism traces and logs details of such unauthorized API calls. </a:t>
            </a:r>
            <a:endParaRPr sz="1300"/>
          </a:p>
          <a:p>
            <a:pPr indent="-311150" lvl="0" marL="457200" rtl="0" algn="just">
              <a:spcBef>
                <a:spcPts val="0"/>
              </a:spcBef>
              <a:spcAft>
                <a:spcPts val="0"/>
              </a:spcAft>
              <a:buSzPts val="1300"/>
              <a:buChar char="●"/>
            </a:pPr>
            <a:r>
              <a:rPr lang="en" sz="1300"/>
              <a:t>This</a:t>
            </a:r>
            <a:r>
              <a:rPr lang="en" sz="1300"/>
              <a:t> helps Publishers to protect their data from bot attackers and improve the security of their data.</a:t>
            </a:r>
            <a:endParaRPr sz="1300"/>
          </a:p>
          <a:p>
            <a:pPr indent="-311150" lvl="0" marL="457200" rtl="0" algn="just">
              <a:spcBef>
                <a:spcPts val="0"/>
              </a:spcBef>
              <a:spcAft>
                <a:spcPts val="0"/>
              </a:spcAft>
              <a:buSzPts val="1300"/>
              <a:buChar char="●"/>
            </a:pPr>
            <a:r>
              <a:rPr lang="en" sz="1300"/>
              <a:t>If hackers try to invoke the specially deployed open /service API, WSO2 API Manager will log all unauthorized API calls in the &lt;API-M_HOME&gt;/repository/logs/wso2-BotDetectedData.log file.</a:t>
            </a:r>
            <a:endParaRPr sz="1300"/>
          </a:p>
          <a:p>
            <a:pPr indent="0" lvl="0" marL="457200" rtl="0" algn="l">
              <a:spcBef>
                <a:spcPts val="600"/>
              </a:spcBef>
              <a:spcAft>
                <a:spcPts val="0"/>
              </a:spcAft>
              <a:buNone/>
            </a:pPr>
            <a:r>
              <a:t/>
            </a:r>
            <a:endParaRPr sz="1300"/>
          </a:p>
          <a:p>
            <a:pPr indent="457200" lvl="0" marL="2743200" rtl="0" algn="l">
              <a:lnSpc>
                <a:spcPct val="100000"/>
              </a:lnSpc>
              <a:spcBef>
                <a:spcPts val="600"/>
              </a:spcBef>
              <a:spcAft>
                <a:spcPts val="0"/>
              </a:spcAft>
              <a:buNone/>
            </a:pPr>
            <a:r>
              <a:rPr lang="en" sz="1300" u="sng">
                <a:solidFill>
                  <a:schemeClr val="hlink"/>
                </a:solidFill>
                <a:latin typeface="Roboto"/>
                <a:ea typeface="Roboto"/>
                <a:cs typeface="Roboto"/>
                <a:sym typeface="Roboto"/>
                <a:hlinkClick r:id="rId3"/>
              </a:rPr>
              <a:t>Bot Detection</a:t>
            </a:r>
            <a:endParaRPr sz="1300">
              <a:solidFill>
                <a:srgbClr val="434343"/>
              </a:solidFill>
              <a:latin typeface="Roboto"/>
              <a:ea typeface="Roboto"/>
              <a:cs typeface="Roboto"/>
              <a:sym typeface="Roboto"/>
            </a:endParaRPr>
          </a:p>
          <a:p>
            <a:pPr indent="0" lvl="0" marL="0" rtl="0" algn="l">
              <a:spcBef>
                <a:spcPts val="600"/>
              </a:spcBef>
              <a:spcAft>
                <a:spcPts val="0"/>
              </a:spcAft>
              <a:buNone/>
            </a:pPr>
            <a:r>
              <a:t/>
            </a:r>
            <a:endParaRPr sz="1300"/>
          </a:p>
          <a:p>
            <a:pPr indent="0" lvl="0" marL="0" rtl="0" algn="l">
              <a:spcBef>
                <a:spcPts val="600"/>
              </a:spcBef>
              <a:spcAft>
                <a:spcPts val="0"/>
              </a:spcAft>
              <a:buNone/>
            </a:pPr>
            <a:r>
              <a:t/>
            </a:r>
            <a:endParaRPr sz="1300"/>
          </a:p>
          <a:p>
            <a:pPr indent="0" lvl="0" marL="0" rtl="0" algn="l">
              <a:spcBef>
                <a:spcPts val="600"/>
              </a:spcBef>
              <a:spcAft>
                <a:spcPts val="0"/>
              </a:spcAft>
              <a:buNone/>
            </a:pPr>
            <a:r>
              <a:t/>
            </a:r>
            <a:endParaRPr sz="1500"/>
          </a:p>
          <a:p>
            <a:pPr indent="0" lvl="0" marL="0" rtl="0" algn="l">
              <a:spcBef>
                <a:spcPts val="600"/>
              </a:spcBef>
              <a:spcAft>
                <a:spcPts val="0"/>
              </a:spcAft>
              <a:buNone/>
            </a:pPr>
            <a:r>
              <a:t/>
            </a:r>
            <a:endParaRPr sz="1500"/>
          </a:p>
        </p:txBody>
      </p:sp>
      <p:sp>
        <p:nvSpPr>
          <p:cNvPr id="460" name="Google Shape;460;p69"/>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Bot Detection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0"/>
          <p:cNvSpPr txBox="1"/>
          <p:nvPr>
            <p:ph idx="1" type="body"/>
          </p:nvPr>
        </p:nvSpPr>
        <p:spPr>
          <a:xfrm>
            <a:off x="717750" y="1083075"/>
            <a:ext cx="7708500" cy="3423000"/>
          </a:xfrm>
          <a:prstGeom prst="rect">
            <a:avLst/>
          </a:prstGeom>
        </p:spPr>
        <p:txBody>
          <a:bodyPr anchorCtr="0" anchor="t" bIns="91425" lIns="91425" spcFirstLastPara="1" rIns="91425" wrap="square" tIns="91425">
            <a:noAutofit/>
          </a:bodyPr>
          <a:lstStyle/>
          <a:p>
            <a:pPr indent="-342900" lvl="0" marL="457200" rtl="0" algn="just">
              <a:spcBef>
                <a:spcPts val="600"/>
              </a:spcBef>
              <a:spcAft>
                <a:spcPts val="0"/>
              </a:spcAft>
              <a:buSzPts val="1800"/>
              <a:buChar char="●"/>
            </a:pPr>
            <a:r>
              <a:rPr lang="en"/>
              <a:t>WSO2 API Manager has three types of threat protectors for the Gateway.</a:t>
            </a:r>
            <a:endParaRPr/>
          </a:p>
          <a:p>
            <a:pPr indent="-330200" lvl="1" marL="914400" rtl="0" algn="just">
              <a:spcBef>
                <a:spcPts val="0"/>
              </a:spcBef>
              <a:spcAft>
                <a:spcPts val="0"/>
              </a:spcAft>
              <a:buSzPts val="1600"/>
              <a:buChar char="⦿"/>
            </a:pPr>
            <a:r>
              <a:rPr lang="en" sz="1600"/>
              <a:t>Regular Expression Threat Protection for API Gateway</a:t>
            </a:r>
            <a:endParaRPr sz="1600"/>
          </a:p>
          <a:p>
            <a:pPr indent="-330200" lvl="1" marL="914400" rtl="0" algn="just">
              <a:spcBef>
                <a:spcPts val="0"/>
              </a:spcBef>
              <a:spcAft>
                <a:spcPts val="0"/>
              </a:spcAft>
              <a:buSzPts val="1600"/>
              <a:buChar char="⦿"/>
            </a:pPr>
            <a:r>
              <a:rPr lang="en" sz="1600"/>
              <a:t>JSON Threat Protection for API Gateway</a:t>
            </a:r>
            <a:endParaRPr sz="1600"/>
          </a:p>
          <a:p>
            <a:pPr indent="-330200" lvl="1" marL="914400" rtl="0" algn="just">
              <a:spcBef>
                <a:spcPts val="0"/>
              </a:spcBef>
              <a:spcAft>
                <a:spcPts val="0"/>
              </a:spcAft>
              <a:buSzPts val="1600"/>
              <a:buChar char="⦿"/>
            </a:pPr>
            <a:r>
              <a:rPr lang="en" sz="1600"/>
              <a:t>XML Threat Protection for API Gateway</a:t>
            </a:r>
            <a:endParaRPr sz="1600"/>
          </a:p>
          <a:p>
            <a:pPr indent="-342900" lvl="0" marL="457200" rtl="0" algn="just">
              <a:spcBef>
                <a:spcPts val="0"/>
              </a:spcBef>
              <a:spcAft>
                <a:spcPts val="0"/>
              </a:spcAft>
              <a:buSzPts val="1800"/>
              <a:buChar char="●"/>
            </a:pPr>
            <a:r>
              <a:rPr lang="en"/>
              <a:t>You can use a combination of the threat protectors given above to validate the messages and protect your gateway from attacks. </a:t>
            </a:r>
            <a:endParaRPr/>
          </a:p>
          <a:p>
            <a:pPr indent="0" lvl="0" marL="0" rtl="0" algn="ctr">
              <a:lnSpc>
                <a:spcPct val="100000"/>
              </a:lnSpc>
              <a:spcBef>
                <a:spcPts val="600"/>
              </a:spcBef>
              <a:spcAft>
                <a:spcPts val="0"/>
              </a:spcAft>
              <a:buNone/>
            </a:pPr>
            <a:r>
              <a:rPr lang="en" u="sng">
                <a:solidFill>
                  <a:schemeClr val="hlink"/>
                </a:solidFill>
                <a:latin typeface="Roboto"/>
                <a:ea typeface="Roboto"/>
                <a:cs typeface="Roboto"/>
                <a:sym typeface="Roboto"/>
                <a:hlinkClick r:id="rId3"/>
              </a:rPr>
              <a:t>Combine Threat Protectors</a:t>
            </a:r>
            <a:endParaRPr/>
          </a:p>
          <a:p>
            <a:pPr indent="-342900" lvl="0" marL="457200" rtl="0" algn="just">
              <a:spcBef>
                <a:spcPts val="1000"/>
              </a:spcBef>
              <a:spcAft>
                <a:spcPts val="0"/>
              </a:spcAft>
              <a:buSzPts val="1800"/>
              <a:buChar char="●"/>
            </a:pPr>
            <a:r>
              <a:rPr lang="en"/>
              <a:t>You can add custom policy depending on the threats that you need to address.</a:t>
            </a:r>
            <a:endParaRPr/>
          </a:p>
          <a:p>
            <a:pPr indent="0" lvl="0" marL="0" rtl="0" algn="ctr">
              <a:lnSpc>
                <a:spcPct val="100000"/>
              </a:lnSpc>
              <a:spcBef>
                <a:spcPts val="600"/>
              </a:spcBef>
              <a:spcAft>
                <a:spcPts val="0"/>
              </a:spcAft>
              <a:buNone/>
            </a:pPr>
            <a:r>
              <a:rPr lang="en" u="sng">
                <a:solidFill>
                  <a:schemeClr val="hlink"/>
                </a:solidFill>
                <a:latin typeface="Roboto"/>
                <a:ea typeface="Roboto"/>
                <a:cs typeface="Roboto"/>
                <a:sym typeface="Roboto"/>
                <a:hlinkClick r:id="rId4"/>
              </a:rPr>
              <a:t>Add a Custom Sequence</a:t>
            </a:r>
            <a:endParaRPr>
              <a:solidFill>
                <a:srgbClr val="434343"/>
              </a:solidFill>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
        <p:nvSpPr>
          <p:cNvPr id="466" name="Google Shape;466;p70"/>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Gateway Threat Protectors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1"/>
          <p:cNvSpPr txBox="1"/>
          <p:nvPr>
            <p:ph idx="1" type="body"/>
          </p:nvPr>
        </p:nvSpPr>
        <p:spPr>
          <a:xfrm>
            <a:off x="717750" y="1083075"/>
            <a:ext cx="7708500" cy="3423000"/>
          </a:xfrm>
          <a:prstGeom prst="rect">
            <a:avLst/>
          </a:prstGeom>
        </p:spPr>
        <p:txBody>
          <a:bodyPr anchorCtr="0" anchor="t" bIns="91425" lIns="91425" spcFirstLastPara="1" rIns="91425" wrap="square" tIns="91425">
            <a:noAutofit/>
          </a:bodyPr>
          <a:lstStyle/>
          <a:p>
            <a:pPr indent="-311150" lvl="0" marL="457200" rtl="0" algn="just">
              <a:spcBef>
                <a:spcPts val="600"/>
              </a:spcBef>
              <a:spcAft>
                <a:spcPts val="0"/>
              </a:spcAft>
              <a:buSzPts val="1300"/>
              <a:buChar char="●"/>
            </a:pPr>
            <a:r>
              <a:rPr lang="en" sz="1300"/>
              <a:t>WSO2 API Manager provides pre-defined regex patterns to sanitize the request from SQL injection attacks. </a:t>
            </a:r>
            <a:endParaRPr sz="1300"/>
          </a:p>
          <a:p>
            <a:pPr indent="-311150" lvl="0" marL="457200" rtl="0" algn="just">
              <a:spcBef>
                <a:spcPts val="0"/>
              </a:spcBef>
              <a:spcAft>
                <a:spcPts val="0"/>
              </a:spcAft>
              <a:buSzPts val="1300"/>
              <a:buChar char="●"/>
            </a:pPr>
            <a:r>
              <a:rPr lang="en" sz="1300"/>
              <a:t>This feature extracts the data from XML, JSON payloads, Query params, URI paths, headers and validates the content against pre-defined regular expressions. If any predefined regex keyword is matched with the content, the API request is considered as a threat and it is blocked and rejected. </a:t>
            </a:r>
            <a:endParaRPr sz="1300"/>
          </a:p>
          <a:p>
            <a:pPr indent="-311150" lvl="0" marL="457200" rtl="0" algn="just">
              <a:spcBef>
                <a:spcPts val="0"/>
              </a:spcBef>
              <a:spcAft>
                <a:spcPts val="0"/>
              </a:spcAft>
              <a:buSzPts val="1300"/>
              <a:buChar char="●"/>
            </a:pPr>
            <a:r>
              <a:rPr lang="en" sz="1300"/>
              <a:t>This secures the backend resources from activities that make the system vulnerable.  </a:t>
            </a:r>
            <a:br>
              <a:rPr lang="en" sz="1300"/>
            </a:br>
            <a:r>
              <a:rPr lang="en" sz="1300"/>
              <a:t>You can configure your own restriction patterns to thwart various attacks such as the following:</a:t>
            </a:r>
            <a:endParaRPr sz="1300"/>
          </a:p>
          <a:p>
            <a:pPr indent="-311150" lvl="1" marL="914400" rtl="0" algn="just">
              <a:spcBef>
                <a:spcPts val="0"/>
              </a:spcBef>
              <a:spcAft>
                <a:spcPts val="0"/>
              </a:spcAft>
              <a:buSzPts val="1300"/>
              <a:buChar char="⦿"/>
            </a:pPr>
            <a:r>
              <a:rPr lang="en" sz="1300"/>
              <a:t>Javascript Injection</a:t>
            </a:r>
            <a:endParaRPr sz="1300"/>
          </a:p>
          <a:p>
            <a:pPr indent="-311150" lvl="1" marL="914400" rtl="0" algn="just">
              <a:spcBef>
                <a:spcPts val="0"/>
              </a:spcBef>
              <a:spcAft>
                <a:spcPts val="0"/>
              </a:spcAft>
              <a:buSzPts val="1300"/>
              <a:buChar char="⦿"/>
            </a:pPr>
            <a:r>
              <a:rPr lang="en" sz="1300"/>
              <a:t>Server-side Include Injection</a:t>
            </a:r>
            <a:endParaRPr sz="1300"/>
          </a:p>
          <a:p>
            <a:pPr indent="-311150" lvl="1" marL="914400" rtl="0" algn="just">
              <a:spcBef>
                <a:spcPts val="0"/>
              </a:spcBef>
              <a:spcAft>
                <a:spcPts val="0"/>
              </a:spcAft>
              <a:buSzPts val="1300"/>
              <a:buChar char="⦿"/>
            </a:pPr>
            <a:r>
              <a:rPr lang="en" sz="1300"/>
              <a:t>XPath Injection</a:t>
            </a:r>
            <a:endParaRPr sz="1300"/>
          </a:p>
          <a:p>
            <a:pPr indent="-311150" lvl="1" marL="914400" rtl="0" algn="just">
              <a:spcBef>
                <a:spcPts val="0"/>
              </a:spcBef>
              <a:spcAft>
                <a:spcPts val="0"/>
              </a:spcAft>
              <a:buSzPts val="1300"/>
              <a:buChar char="⦿"/>
            </a:pPr>
            <a:r>
              <a:rPr lang="en" sz="1300"/>
              <a:t>Java Exception Injection</a:t>
            </a:r>
            <a:endParaRPr sz="1300"/>
          </a:p>
          <a:p>
            <a:pPr indent="-311150" lvl="1" marL="914400" rtl="0" algn="just">
              <a:spcBef>
                <a:spcPts val="0"/>
              </a:spcBef>
              <a:spcAft>
                <a:spcPts val="0"/>
              </a:spcAft>
              <a:buSzPts val="1300"/>
              <a:buChar char="⦿"/>
            </a:pPr>
            <a:r>
              <a:rPr lang="en" sz="1300"/>
              <a:t>XPath Abbreviated Syntax Injection</a:t>
            </a:r>
            <a:endParaRPr sz="1300"/>
          </a:p>
          <a:p>
            <a:pPr indent="457200" lvl="0" marL="1371600" rtl="0" algn="l">
              <a:lnSpc>
                <a:spcPct val="100000"/>
              </a:lnSpc>
              <a:spcBef>
                <a:spcPts val="600"/>
              </a:spcBef>
              <a:spcAft>
                <a:spcPts val="0"/>
              </a:spcAft>
              <a:buClr>
                <a:schemeClr val="dk1"/>
              </a:buClr>
              <a:buSzPts val="1100"/>
              <a:buFont typeface="Arial"/>
              <a:buNone/>
            </a:pPr>
            <a:r>
              <a:rPr lang="en" sz="1300" u="sng">
                <a:solidFill>
                  <a:schemeClr val="hlink"/>
                </a:solidFill>
                <a:latin typeface="Roboto"/>
                <a:ea typeface="Roboto"/>
                <a:cs typeface="Roboto"/>
                <a:sym typeface="Roboto"/>
                <a:hlinkClick r:id="rId3"/>
              </a:rPr>
              <a:t>Regular Expression For Threat Protection for API Gateway</a:t>
            </a:r>
            <a:endParaRPr sz="1300">
              <a:solidFill>
                <a:srgbClr val="434343"/>
              </a:solidFill>
              <a:latin typeface="Roboto"/>
              <a:ea typeface="Roboto"/>
              <a:cs typeface="Roboto"/>
              <a:sym typeface="Roboto"/>
            </a:endParaRPr>
          </a:p>
          <a:p>
            <a:pPr indent="0" lvl="0" marL="457200" rtl="0" algn="l">
              <a:spcBef>
                <a:spcPts val="600"/>
              </a:spcBef>
              <a:spcAft>
                <a:spcPts val="0"/>
              </a:spcAft>
              <a:buNone/>
            </a:pPr>
            <a:r>
              <a:t/>
            </a:r>
            <a:endParaRPr sz="1300"/>
          </a:p>
          <a:p>
            <a:pPr indent="0" lvl="0" marL="457200" rtl="0" algn="l">
              <a:spcBef>
                <a:spcPts val="600"/>
              </a:spcBef>
              <a:spcAft>
                <a:spcPts val="0"/>
              </a:spcAft>
              <a:buNone/>
            </a:pPr>
            <a:r>
              <a:t/>
            </a:r>
            <a:endParaRPr sz="1500"/>
          </a:p>
          <a:p>
            <a:pPr indent="0" lvl="0" marL="0" rtl="0" algn="l">
              <a:spcBef>
                <a:spcPts val="600"/>
              </a:spcBef>
              <a:spcAft>
                <a:spcPts val="0"/>
              </a:spcAft>
              <a:buNone/>
            </a:pPr>
            <a:r>
              <a:t/>
            </a:r>
            <a:endParaRPr sz="1500"/>
          </a:p>
        </p:txBody>
      </p:sp>
      <p:sp>
        <p:nvSpPr>
          <p:cNvPr id="472" name="Google Shape;472;p71"/>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Regular Expression for Threat Protection for API Gateway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72"/>
          <p:cNvPicPr preferRelativeResize="0"/>
          <p:nvPr/>
        </p:nvPicPr>
        <p:blipFill rotWithShape="1">
          <a:blip r:embed="rId3">
            <a:alphaModFix/>
          </a:blip>
          <a:srcRect b="55490" l="0" r="0" t="0"/>
          <a:stretch/>
        </p:blipFill>
        <p:spPr>
          <a:xfrm>
            <a:off x="3378050" y="3522625"/>
            <a:ext cx="3452174" cy="1027476"/>
          </a:xfrm>
          <a:prstGeom prst="rect">
            <a:avLst/>
          </a:prstGeom>
          <a:noFill/>
          <a:ln>
            <a:noFill/>
          </a:ln>
        </p:spPr>
      </p:pic>
      <p:sp>
        <p:nvSpPr>
          <p:cNvPr id="478" name="Google Shape;478;p72"/>
          <p:cNvSpPr txBox="1"/>
          <p:nvPr/>
        </p:nvSpPr>
        <p:spPr>
          <a:xfrm>
            <a:off x="2531325" y="4695150"/>
            <a:ext cx="45693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Roboto"/>
                <a:ea typeface="Roboto"/>
                <a:cs typeface="Roboto"/>
                <a:sym typeface="Roboto"/>
                <a:hlinkClick r:id="rId4"/>
              </a:rPr>
              <a:t>JSON Threat Protection Policy for API Gateway</a:t>
            </a:r>
            <a:endParaRPr>
              <a:latin typeface="Roboto"/>
              <a:ea typeface="Roboto"/>
              <a:cs typeface="Roboto"/>
              <a:sym typeface="Roboto"/>
            </a:endParaRPr>
          </a:p>
        </p:txBody>
      </p:sp>
      <p:sp>
        <p:nvSpPr>
          <p:cNvPr id="479" name="Google Shape;479;p72"/>
          <p:cNvSpPr txBox="1"/>
          <p:nvPr>
            <p:ph idx="1" type="body"/>
          </p:nvPr>
        </p:nvSpPr>
        <p:spPr>
          <a:xfrm>
            <a:off x="564000" y="889525"/>
            <a:ext cx="5942400" cy="981900"/>
          </a:xfrm>
          <a:prstGeom prst="rect">
            <a:avLst/>
          </a:prstGeom>
        </p:spPr>
        <p:txBody>
          <a:bodyPr anchorCtr="0" anchor="t" bIns="91425" lIns="91425" spcFirstLastPara="1" rIns="91425" wrap="square" tIns="91425">
            <a:noAutofit/>
          </a:bodyPr>
          <a:lstStyle/>
          <a:p>
            <a:pPr indent="-311150" lvl="0" marL="457200" rtl="0" algn="just">
              <a:spcBef>
                <a:spcPts val="600"/>
              </a:spcBef>
              <a:spcAft>
                <a:spcPts val="0"/>
              </a:spcAft>
              <a:buSzPts val="1300"/>
              <a:buChar char="●"/>
            </a:pPr>
            <a:r>
              <a:rPr lang="en" sz="1300"/>
              <a:t>The JSON threat protector in WSO2 API Manager validates the request body of the JSON message based on pre-configured to thwart payload attacks.</a:t>
            </a:r>
            <a:endParaRPr sz="1500"/>
          </a:p>
        </p:txBody>
      </p:sp>
      <p:sp>
        <p:nvSpPr>
          <p:cNvPr id="480" name="Google Shape;480;p72"/>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JSON Threat Protection Policy for API Gateway</a:t>
            </a:r>
            <a:endParaRPr/>
          </a:p>
        </p:txBody>
      </p:sp>
      <p:pic>
        <p:nvPicPr>
          <p:cNvPr id="481" name="Google Shape;481;p72"/>
          <p:cNvPicPr preferRelativeResize="0"/>
          <p:nvPr/>
        </p:nvPicPr>
        <p:blipFill>
          <a:blip r:embed="rId5">
            <a:alphaModFix/>
          </a:blip>
          <a:stretch>
            <a:fillRect/>
          </a:stretch>
        </p:blipFill>
        <p:spPr>
          <a:xfrm>
            <a:off x="7181375" y="1131575"/>
            <a:ext cx="1807600" cy="3448476"/>
          </a:xfrm>
          <a:prstGeom prst="rect">
            <a:avLst/>
          </a:prstGeom>
          <a:noFill/>
          <a:ln>
            <a:noFill/>
          </a:ln>
        </p:spPr>
      </p:pic>
      <p:pic>
        <p:nvPicPr>
          <p:cNvPr id="482" name="Google Shape;482;p72"/>
          <p:cNvPicPr preferRelativeResize="0"/>
          <p:nvPr/>
        </p:nvPicPr>
        <p:blipFill>
          <a:blip r:embed="rId6">
            <a:alphaModFix/>
          </a:blip>
          <a:stretch>
            <a:fillRect/>
          </a:stretch>
        </p:blipFill>
        <p:spPr>
          <a:xfrm>
            <a:off x="3199425" y="1719050"/>
            <a:ext cx="3737801" cy="1658525"/>
          </a:xfrm>
          <a:prstGeom prst="rect">
            <a:avLst/>
          </a:prstGeom>
          <a:noFill/>
          <a:ln>
            <a:noFill/>
          </a:ln>
        </p:spPr>
      </p:pic>
      <p:sp>
        <p:nvSpPr>
          <p:cNvPr id="483" name="Google Shape;483;p72"/>
          <p:cNvSpPr txBox="1"/>
          <p:nvPr>
            <p:ph idx="1" type="body"/>
          </p:nvPr>
        </p:nvSpPr>
        <p:spPr>
          <a:xfrm>
            <a:off x="564000" y="1719025"/>
            <a:ext cx="2217300" cy="29865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Char char="●"/>
            </a:pPr>
            <a:r>
              <a:rPr lang="en" sz="1300"/>
              <a:t>The json_validator sequence specifies the properties to be limited in the payload.</a:t>
            </a:r>
            <a:endParaRPr sz="1300"/>
          </a:p>
          <a:p>
            <a:pPr indent="-311150" lvl="0" marL="457200" rtl="0" algn="l">
              <a:spcBef>
                <a:spcPts val="0"/>
              </a:spcBef>
              <a:spcAft>
                <a:spcPts val="0"/>
              </a:spcAft>
              <a:buSzPts val="1300"/>
              <a:buChar char="●"/>
            </a:pPr>
            <a:r>
              <a:rPr lang="en" sz="1300"/>
              <a:t>You can apply predefined JSON Policies through the UI and change the properties as required.</a:t>
            </a:r>
            <a:endParaRPr sz="1500"/>
          </a:p>
        </p:txBody>
      </p:sp>
      <p:cxnSp>
        <p:nvCxnSpPr>
          <p:cNvPr id="484" name="Google Shape;484;p72"/>
          <p:cNvCxnSpPr/>
          <p:nvPr/>
        </p:nvCxnSpPr>
        <p:spPr>
          <a:xfrm rot="10800000">
            <a:off x="6410125" y="3279100"/>
            <a:ext cx="527100" cy="5721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3"/>
          <p:cNvSpPr txBox="1"/>
          <p:nvPr/>
        </p:nvSpPr>
        <p:spPr>
          <a:xfrm>
            <a:off x="2531325" y="4542750"/>
            <a:ext cx="4569300" cy="2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Roboto"/>
                <a:ea typeface="Roboto"/>
                <a:cs typeface="Roboto"/>
                <a:sym typeface="Roboto"/>
                <a:hlinkClick r:id="rId3"/>
              </a:rPr>
              <a:t>XML</a:t>
            </a:r>
            <a:r>
              <a:rPr lang="en" u="sng">
                <a:solidFill>
                  <a:schemeClr val="hlink"/>
                </a:solidFill>
                <a:latin typeface="Roboto"/>
                <a:ea typeface="Roboto"/>
                <a:cs typeface="Roboto"/>
                <a:sym typeface="Roboto"/>
                <a:hlinkClick r:id="rId4"/>
              </a:rPr>
              <a:t> Threat Protection Policy for API Gateway</a:t>
            </a:r>
            <a:endParaRPr>
              <a:latin typeface="Roboto"/>
              <a:ea typeface="Roboto"/>
              <a:cs typeface="Roboto"/>
              <a:sym typeface="Roboto"/>
            </a:endParaRPr>
          </a:p>
        </p:txBody>
      </p:sp>
      <p:sp>
        <p:nvSpPr>
          <p:cNvPr id="490" name="Google Shape;490;p73"/>
          <p:cNvSpPr txBox="1"/>
          <p:nvPr>
            <p:ph idx="1" type="body"/>
          </p:nvPr>
        </p:nvSpPr>
        <p:spPr>
          <a:xfrm>
            <a:off x="717750" y="1082375"/>
            <a:ext cx="4255200" cy="34236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Font typeface="Roboto"/>
              <a:buChar char="●"/>
            </a:pPr>
            <a:r>
              <a:rPr lang="en" sz="1400">
                <a:latin typeface="Roboto"/>
                <a:ea typeface="Roboto"/>
                <a:cs typeface="Roboto"/>
                <a:sym typeface="Roboto"/>
              </a:rPr>
              <a:t>The XML threat protector in WSO2 API Manager validates the XML payload vulnerabilities based on the pre-configured limits. </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The xml_validator sequence specifies the properties to be limited in the payload.</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You can define XML schemas per resource to validate each request.</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You can apply the pre-defined XML Policy through the UI.</a:t>
            </a:r>
            <a:endParaRPr>
              <a:latin typeface="Roboto"/>
              <a:ea typeface="Roboto"/>
              <a:cs typeface="Roboto"/>
              <a:sym typeface="Roboto"/>
            </a:endParaRPr>
          </a:p>
        </p:txBody>
      </p:sp>
      <p:sp>
        <p:nvSpPr>
          <p:cNvPr id="491" name="Google Shape;491;p73"/>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XML Threat Protection Policy for API Gateway</a:t>
            </a:r>
            <a:endParaRPr/>
          </a:p>
        </p:txBody>
      </p:sp>
      <p:pic>
        <p:nvPicPr>
          <p:cNvPr id="492" name="Google Shape;492;p73"/>
          <p:cNvPicPr preferRelativeResize="0"/>
          <p:nvPr/>
        </p:nvPicPr>
        <p:blipFill>
          <a:blip r:embed="rId5">
            <a:alphaModFix/>
          </a:blip>
          <a:stretch>
            <a:fillRect/>
          </a:stretch>
        </p:blipFill>
        <p:spPr>
          <a:xfrm>
            <a:off x="5125350" y="1273325"/>
            <a:ext cx="3866250" cy="2125683"/>
          </a:xfrm>
          <a:prstGeom prst="rect">
            <a:avLst/>
          </a:prstGeom>
          <a:noFill/>
          <a:ln>
            <a:noFill/>
          </a:ln>
        </p:spPr>
      </p:pic>
      <p:cxnSp>
        <p:nvCxnSpPr>
          <p:cNvPr id="493" name="Google Shape;493;p73"/>
          <p:cNvCxnSpPr/>
          <p:nvPr/>
        </p:nvCxnSpPr>
        <p:spPr>
          <a:xfrm rot="10800000">
            <a:off x="8094625" y="3311250"/>
            <a:ext cx="527100" cy="5721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4"/>
          <p:cNvSpPr txBox="1"/>
          <p:nvPr>
            <p:ph type="ctrTitle"/>
          </p:nvPr>
        </p:nvSpPr>
        <p:spPr>
          <a:xfrm>
            <a:off x="996625" y="2003900"/>
            <a:ext cx="7088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Validating API Definitions Against Custom Linter Rules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5"/>
          <p:cNvSpPr txBox="1"/>
          <p:nvPr>
            <p:ph idx="1" type="body"/>
          </p:nvPr>
        </p:nvSpPr>
        <p:spPr>
          <a:xfrm>
            <a:off x="487275" y="936138"/>
            <a:ext cx="8657400" cy="35628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Font typeface="Roboto"/>
              <a:buChar char="●"/>
            </a:pPr>
            <a:r>
              <a:rPr lang="en"/>
              <a:t>By default, API Definitions are validated against the standard Open API specification when importing and writing or editing them via a built-in API Definition editor.</a:t>
            </a:r>
            <a:endParaRPr/>
          </a:p>
          <a:p>
            <a:pPr indent="-323850" lvl="0" marL="457200" rtl="0" algn="l">
              <a:spcBef>
                <a:spcPts val="0"/>
              </a:spcBef>
              <a:spcAft>
                <a:spcPts val="0"/>
              </a:spcAft>
              <a:buSzPts val="1500"/>
              <a:buChar char="●"/>
            </a:pPr>
            <a:r>
              <a:rPr lang="en"/>
              <a:t>Can configure to validated against a set of custom rules </a:t>
            </a:r>
            <a:endParaRPr/>
          </a:p>
          <a:p>
            <a:pPr indent="-323850" lvl="0" marL="457200" rtl="0" algn="l">
              <a:spcBef>
                <a:spcPts val="0"/>
              </a:spcBef>
              <a:spcAft>
                <a:spcPts val="0"/>
              </a:spcAft>
              <a:buSzPts val="1500"/>
              <a:buChar char="●"/>
            </a:pPr>
            <a:r>
              <a:rPr lang="en"/>
              <a:t>Useful in standardizing and keeping API definitions clean</a:t>
            </a:r>
            <a:endParaRPr/>
          </a:p>
        </p:txBody>
      </p:sp>
      <p:sp>
        <p:nvSpPr>
          <p:cNvPr id="504" name="Google Shape;504;p75"/>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Validating API Definitions Against Custom Linter Rules</a:t>
            </a:r>
            <a:endParaRPr/>
          </a:p>
        </p:txBody>
      </p:sp>
      <p:pic>
        <p:nvPicPr>
          <p:cNvPr id="505" name="Google Shape;505;p75"/>
          <p:cNvPicPr preferRelativeResize="0"/>
          <p:nvPr/>
        </p:nvPicPr>
        <p:blipFill>
          <a:blip r:embed="rId3">
            <a:alphaModFix/>
          </a:blip>
          <a:stretch>
            <a:fillRect/>
          </a:stretch>
        </p:blipFill>
        <p:spPr>
          <a:xfrm>
            <a:off x="705826" y="2474800"/>
            <a:ext cx="3175783" cy="2668700"/>
          </a:xfrm>
          <a:prstGeom prst="rect">
            <a:avLst/>
          </a:prstGeom>
          <a:noFill/>
          <a:ln>
            <a:noFill/>
          </a:ln>
        </p:spPr>
      </p:pic>
      <p:pic>
        <p:nvPicPr>
          <p:cNvPr id="506" name="Google Shape;506;p75"/>
          <p:cNvPicPr preferRelativeResize="0"/>
          <p:nvPr/>
        </p:nvPicPr>
        <p:blipFill>
          <a:blip r:embed="rId4">
            <a:alphaModFix/>
          </a:blip>
          <a:stretch>
            <a:fillRect/>
          </a:stretch>
        </p:blipFill>
        <p:spPr>
          <a:xfrm>
            <a:off x="4081176" y="2715016"/>
            <a:ext cx="4684876" cy="21882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6"/>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Sample policy</a:t>
            </a:r>
            <a:endParaRPr/>
          </a:p>
        </p:txBody>
      </p:sp>
      <p:sp>
        <p:nvSpPr>
          <p:cNvPr id="512" name="Google Shape;512;p76"/>
          <p:cNvSpPr txBox="1"/>
          <p:nvPr>
            <p:ph idx="1" type="body"/>
          </p:nvPr>
        </p:nvSpPr>
        <p:spPr>
          <a:xfrm>
            <a:off x="717750" y="1083075"/>
            <a:ext cx="77085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100">
                <a:solidFill>
                  <a:srgbClr val="FF7043"/>
                </a:solidFill>
                <a:latin typeface="Roboto Mono"/>
                <a:ea typeface="Roboto Mono"/>
                <a:cs typeface="Roboto Mono"/>
                <a:sym typeface="Roboto Mono"/>
              </a:rPr>
              <a:t>"wso2-email-rule"</a:t>
            </a:r>
            <a:r>
              <a:rPr lang="en" sz="1100">
                <a:solidFill>
                  <a:srgbClr val="37474F"/>
                </a:solidFill>
                <a:latin typeface="Roboto Mono"/>
                <a:ea typeface="Roboto Mono"/>
                <a:cs typeface="Roboto Mono"/>
                <a:sym typeface="Roboto Mono"/>
              </a:rPr>
              <a:t>: {</a:t>
            </a:r>
            <a:endParaRPr sz="1100">
              <a:solidFill>
                <a:srgbClr val="37474F"/>
              </a:solidFill>
              <a:latin typeface="Roboto Mono"/>
              <a:ea typeface="Roboto Mono"/>
              <a:cs typeface="Roboto Mono"/>
              <a:sym typeface="Roboto Mono"/>
            </a:endParaRPr>
          </a:p>
          <a:p>
            <a:pPr indent="0" lvl="0" marL="0" rtl="0" algn="l">
              <a:spcBef>
                <a:spcPts val="600"/>
              </a:spcBef>
              <a:spcAft>
                <a:spcPts val="0"/>
              </a:spcAft>
              <a:buNone/>
            </a:pPr>
            <a:r>
              <a:rPr lang="en" sz="1100">
                <a:solidFill>
                  <a:srgbClr val="37474F"/>
                </a:solidFill>
                <a:latin typeface="Roboto Mono"/>
                <a:ea typeface="Roboto Mono"/>
                <a:cs typeface="Roboto Mono"/>
                <a:sym typeface="Roboto Mono"/>
              </a:rPr>
              <a:t>            "description": </a:t>
            </a:r>
            <a:r>
              <a:rPr lang="en" sz="1100">
                <a:solidFill>
                  <a:srgbClr val="FF7043"/>
                </a:solidFill>
                <a:latin typeface="Roboto Mono"/>
                <a:ea typeface="Roboto Mono"/>
                <a:cs typeface="Roboto Mono"/>
                <a:sym typeface="Roboto Mono"/>
              </a:rPr>
              <a:t>"Should be a WSO2 email."</a:t>
            </a:r>
            <a:r>
              <a:rPr lang="en" sz="1100">
                <a:solidFill>
                  <a:srgbClr val="37474F"/>
                </a:solidFill>
                <a:latin typeface="Roboto Mono"/>
                <a:ea typeface="Roboto Mono"/>
                <a:cs typeface="Roboto Mono"/>
                <a:sym typeface="Roboto Mono"/>
              </a:rPr>
              <a:t>,</a:t>
            </a:r>
            <a:endParaRPr sz="1100">
              <a:solidFill>
                <a:srgbClr val="37474F"/>
              </a:solidFill>
              <a:latin typeface="Roboto Mono"/>
              <a:ea typeface="Roboto Mono"/>
              <a:cs typeface="Roboto Mono"/>
              <a:sym typeface="Roboto Mono"/>
            </a:endParaRPr>
          </a:p>
          <a:p>
            <a:pPr indent="0" lvl="0" marL="0" rtl="0" algn="l">
              <a:spcBef>
                <a:spcPts val="600"/>
              </a:spcBef>
              <a:spcAft>
                <a:spcPts val="0"/>
              </a:spcAft>
              <a:buNone/>
            </a:pPr>
            <a:r>
              <a:rPr lang="en" sz="1100">
                <a:solidFill>
                  <a:srgbClr val="37474F"/>
                </a:solidFill>
                <a:latin typeface="Roboto Mono"/>
                <a:ea typeface="Roboto Mono"/>
                <a:cs typeface="Roboto Mono"/>
                <a:sym typeface="Roboto Mono"/>
              </a:rPr>
              <a:t>            "given": </a:t>
            </a:r>
            <a:r>
              <a:rPr lang="en" sz="1100">
                <a:solidFill>
                  <a:srgbClr val="FF7043"/>
                </a:solidFill>
                <a:latin typeface="Roboto Mono"/>
                <a:ea typeface="Roboto Mono"/>
                <a:cs typeface="Roboto Mono"/>
                <a:sym typeface="Roboto Mono"/>
              </a:rPr>
              <a:t>"$"</a:t>
            </a:r>
            <a:r>
              <a:rPr lang="en" sz="1100">
                <a:solidFill>
                  <a:srgbClr val="37474F"/>
                </a:solidFill>
                <a:latin typeface="Roboto Mono"/>
                <a:ea typeface="Roboto Mono"/>
                <a:cs typeface="Roboto Mono"/>
                <a:sym typeface="Roboto Mono"/>
              </a:rPr>
              <a:t>,</a:t>
            </a:r>
            <a:endParaRPr sz="1100">
              <a:solidFill>
                <a:srgbClr val="37474F"/>
              </a:solidFill>
              <a:latin typeface="Roboto Mono"/>
              <a:ea typeface="Roboto Mono"/>
              <a:cs typeface="Roboto Mono"/>
              <a:sym typeface="Roboto Mono"/>
            </a:endParaRPr>
          </a:p>
          <a:p>
            <a:pPr indent="0" lvl="0" marL="0" rtl="0" algn="l">
              <a:spcBef>
                <a:spcPts val="600"/>
              </a:spcBef>
              <a:spcAft>
                <a:spcPts val="0"/>
              </a:spcAft>
              <a:buNone/>
            </a:pPr>
            <a:r>
              <a:rPr lang="en" sz="1100">
                <a:solidFill>
                  <a:srgbClr val="37474F"/>
                </a:solidFill>
                <a:latin typeface="Roboto Mono"/>
                <a:ea typeface="Roboto Mono"/>
                <a:cs typeface="Roboto Mono"/>
                <a:sym typeface="Roboto Mono"/>
              </a:rPr>
              <a:t>            "severity": </a:t>
            </a:r>
            <a:r>
              <a:rPr lang="en" sz="1100">
                <a:solidFill>
                  <a:srgbClr val="FF7043"/>
                </a:solidFill>
                <a:latin typeface="Roboto Mono"/>
                <a:ea typeface="Roboto Mono"/>
                <a:cs typeface="Roboto Mono"/>
                <a:sym typeface="Roboto Mono"/>
              </a:rPr>
              <a:t>"error"</a:t>
            </a:r>
            <a:r>
              <a:rPr lang="en" sz="1100">
                <a:solidFill>
                  <a:srgbClr val="37474F"/>
                </a:solidFill>
                <a:latin typeface="Roboto Mono"/>
                <a:ea typeface="Roboto Mono"/>
                <a:cs typeface="Roboto Mono"/>
                <a:sym typeface="Roboto Mono"/>
              </a:rPr>
              <a:t>,</a:t>
            </a:r>
            <a:endParaRPr sz="1100">
              <a:solidFill>
                <a:srgbClr val="37474F"/>
              </a:solidFill>
              <a:latin typeface="Roboto Mono"/>
              <a:ea typeface="Roboto Mono"/>
              <a:cs typeface="Roboto Mono"/>
              <a:sym typeface="Roboto Mono"/>
            </a:endParaRPr>
          </a:p>
          <a:p>
            <a:pPr indent="0" lvl="0" marL="0" rtl="0" algn="l">
              <a:spcBef>
                <a:spcPts val="600"/>
              </a:spcBef>
              <a:spcAft>
                <a:spcPts val="0"/>
              </a:spcAft>
              <a:buNone/>
            </a:pPr>
            <a:r>
              <a:rPr lang="en" sz="1100">
                <a:solidFill>
                  <a:srgbClr val="37474F"/>
                </a:solidFill>
                <a:latin typeface="Roboto Mono"/>
                <a:ea typeface="Roboto Mono"/>
                <a:cs typeface="Roboto Mono"/>
                <a:sym typeface="Roboto Mono"/>
              </a:rPr>
              <a:t>            "then": {</a:t>
            </a:r>
            <a:endParaRPr sz="1100">
              <a:solidFill>
                <a:srgbClr val="37474F"/>
              </a:solidFill>
              <a:latin typeface="Roboto Mono"/>
              <a:ea typeface="Roboto Mono"/>
              <a:cs typeface="Roboto Mono"/>
              <a:sym typeface="Roboto Mono"/>
            </a:endParaRPr>
          </a:p>
          <a:p>
            <a:pPr indent="0" lvl="0" marL="0" rtl="0" algn="l">
              <a:spcBef>
                <a:spcPts val="600"/>
              </a:spcBef>
              <a:spcAft>
                <a:spcPts val="0"/>
              </a:spcAft>
              <a:buNone/>
            </a:pPr>
            <a:r>
              <a:rPr lang="en" sz="1100">
                <a:solidFill>
                  <a:srgbClr val="37474F"/>
                </a:solidFill>
                <a:latin typeface="Roboto Mono"/>
                <a:ea typeface="Roboto Mono"/>
                <a:cs typeface="Roboto Mono"/>
                <a:sym typeface="Roboto Mono"/>
              </a:rPr>
              <a:t>                "field": </a:t>
            </a:r>
            <a:r>
              <a:rPr lang="en" sz="1100">
                <a:solidFill>
                  <a:srgbClr val="FF7043"/>
                </a:solidFill>
                <a:latin typeface="Roboto Mono"/>
                <a:ea typeface="Roboto Mono"/>
                <a:cs typeface="Roboto Mono"/>
                <a:sym typeface="Roboto Mono"/>
              </a:rPr>
              <a:t>"info.contact.email"</a:t>
            </a:r>
            <a:r>
              <a:rPr lang="en" sz="1100">
                <a:solidFill>
                  <a:srgbClr val="37474F"/>
                </a:solidFill>
                <a:latin typeface="Roboto Mono"/>
                <a:ea typeface="Roboto Mono"/>
                <a:cs typeface="Roboto Mono"/>
                <a:sym typeface="Roboto Mono"/>
              </a:rPr>
              <a:t>,</a:t>
            </a:r>
            <a:endParaRPr sz="1100">
              <a:solidFill>
                <a:srgbClr val="37474F"/>
              </a:solidFill>
              <a:latin typeface="Roboto Mono"/>
              <a:ea typeface="Roboto Mono"/>
              <a:cs typeface="Roboto Mono"/>
              <a:sym typeface="Roboto Mono"/>
            </a:endParaRPr>
          </a:p>
          <a:p>
            <a:pPr indent="0" lvl="0" marL="0" rtl="0" algn="l">
              <a:spcBef>
                <a:spcPts val="600"/>
              </a:spcBef>
              <a:spcAft>
                <a:spcPts val="0"/>
              </a:spcAft>
              <a:buNone/>
            </a:pPr>
            <a:r>
              <a:rPr lang="en" sz="1100">
                <a:solidFill>
                  <a:srgbClr val="37474F"/>
                </a:solidFill>
                <a:latin typeface="Roboto Mono"/>
                <a:ea typeface="Roboto Mono"/>
                <a:cs typeface="Roboto Mono"/>
                <a:sym typeface="Roboto Mono"/>
              </a:rPr>
              <a:t>                "function": </a:t>
            </a:r>
            <a:r>
              <a:rPr lang="en" sz="1100">
                <a:solidFill>
                  <a:srgbClr val="FF7043"/>
                </a:solidFill>
                <a:latin typeface="Roboto Mono"/>
                <a:ea typeface="Roboto Mono"/>
                <a:cs typeface="Roboto Mono"/>
                <a:sym typeface="Roboto Mono"/>
              </a:rPr>
              <a:t>"pattern"</a:t>
            </a:r>
            <a:r>
              <a:rPr lang="en" sz="1100">
                <a:solidFill>
                  <a:srgbClr val="37474F"/>
                </a:solidFill>
                <a:latin typeface="Roboto Mono"/>
                <a:ea typeface="Roboto Mono"/>
                <a:cs typeface="Roboto Mono"/>
                <a:sym typeface="Roboto Mono"/>
              </a:rPr>
              <a:t>,</a:t>
            </a:r>
            <a:endParaRPr sz="1100">
              <a:solidFill>
                <a:srgbClr val="37474F"/>
              </a:solidFill>
              <a:latin typeface="Roboto Mono"/>
              <a:ea typeface="Roboto Mono"/>
              <a:cs typeface="Roboto Mono"/>
              <a:sym typeface="Roboto Mono"/>
            </a:endParaRPr>
          </a:p>
          <a:p>
            <a:pPr indent="0" lvl="0" marL="0" rtl="0" algn="l">
              <a:spcBef>
                <a:spcPts val="600"/>
              </a:spcBef>
              <a:spcAft>
                <a:spcPts val="0"/>
              </a:spcAft>
              <a:buNone/>
            </a:pPr>
            <a:r>
              <a:rPr lang="en" sz="1100">
                <a:solidFill>
                  <a:srgbClr val="37474F"/>
                </a:solidFill>
                <a:latin typeface="Roboto Mono"/>
                <a:ea typeface="Roboto Mono"/>
                <a:cs typeface="Roboto Mono"/>
                <a:sym typeface="Roboto Mono"/>
              </a:rPr>
              <a:t>                "functionOptions": {</a:t>
            </a:r>
            <a:endParaRPr sz="1100">
              <a:solidFill>
                <a:srgbClr val="37474F"/>
              </a:solidFill>
              <a:latin typeface="Roboto Mono"/>
              <a:ea typeface="Roboto Mono"/>
              <a:cs typeface="Roboto Mono"/>
              <a:sym typeface="Roboto Mono"/>
            </a:endParaRPr>
          </a:p>
          <a:p>
            <a:pPr indent="0" lvl="0" marL="0" rtl="0" algn="l">
              <a:spcBef>
                <a:spcPts val="600"/>
              </a:spcBef>
              <a:spcAft>
                <a:spcPts val="0"/>
              </a:spcAft>
              <a:buNone/>
            </a:pPr>
            <a:r>
              <a:rPr lang="en" sz="1100">
                <a:solidFill>
                  <a:srgbClr val="37474F"/>
                </a:solidFill>
                <a:latin typeface="Roboto Mono"/>
                <a:ea typeface="Roboto Mono"/>
                <a:cs typeface="Roboto Mono"/>
                <a:sym typeface="Roboto Mono"/>
              </a:rPr>
              <a:t>                    "match": </a:t>
            </a:r>
            <a:r>
              <a:rPr lang="en" sz="1100">
                <a:solidFill>
                  <a:srgbClr val="FF7043"/>
                </a:solidFill>
                <a:latin typeface="Roboto Mono"/>
                <a:ea typeface="Roboto Mono"/>
                <a:cs typeface="Roboto Mono"/>
                <a:sym typeface="Roboto Mono"/>
              </a:rPr>
              <a:t>"^[a-z]+@wso2.com$"</a:t>
            </a:r>
            <a:endParaRPr sz="1100">
              <a:solidFill>
                <a:srgbClr val="37474F"/>
              </a:solidFill>
              <a:latin typeface="Roboto Mono"/>
              <a:ea typeface="Roboto Mono"/>
              <a:cs typeface="Roboto Mono"/>
              <a:sym typeface="Roboto Mono"/>
            </a:endParaRPr>
          </a:p>
          <a:p>
            <a:pPr indent="0" lvl="0" marL="0" rtl="0" algn="l">
              <a:spcBef>
                <a:spcPts val="600"/>
              </a:spcBef>
              <a:spcAft>
                <a:spcPts val="0"/>
              </a:spcAft>
              <a:buNone/>
            </a:pPr>
            <a:r>
              <a:rPr lang="en" sz="1100">
                <a:solidFill>
                  <a:srgbClr val="37474F"/>
                </a:solidFill>
                <a:latin typeface="Roboto Mono"/>
                <a:ea typeface="Roboto Mono"/>
                <a:cs typeface="Roboto Mono"/>
                <a:sym typeface="Roboto Mono"/>
              </a:rPr>
              <a:t>                }</a:t>
            </a:r>
            <a:endParaRPr sz="1100">
              <a:solidFill>
                <a:srgbClr val="37474F"/>
              </a:solidFill>
              <a:latin typeface="Roboto Mono"/>
              <a:ea typeface="Roboto Mono"/>
              <a:cs typeface="Roboto Mono"/>
              <a:sym typeface="Roboto Mono"/>
            </a:endParaRPr>
          </a:p>
          <a:p>
            <a:pPr indent="0" lvl="0" marL="0" rtl="0" algn="l">
              <a:spcBef>
                <a:spcPts val="600"/>
              </a:spcBef>
              <a:spcAft>
                <a:spcPts val="0"/>
              </a:spcAft>
              <a:buNone/>
            </a:pPr>
            <a:r>
              <a:rPr lang="en" sz="1100">
                <a:solidFill>
                  <a:srgbClr val="37474F"/>
                </a:solidFill>
                <a:latin typeface="Roboto Mono"/>
                <a:ea typeface="Roboto Mono"/>
                <a:cs typeface="Roboto Mono"/>
                <a:sym typeface="Roboto Mono"/>
              </a:rPr>
              <a:t>            }</a:t>
            </a:r>
            <a:endParaRPr/>
          </a:p>
        </p:txBody>
      </p:sp>
      <p:sp>
        <p:nvSpPr>
          <p:cNvPr id="513" name="Google Shape;513;p76"/>
          <p:cNvSpPr txBox="1"/>
          <p:nvPr/>
        </p:nvSpPr>
        <p:spPr>
          <a:xfrm>
            <a:off x="528825" y="4500525"/>
            <a:ext cx="843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Custom Linter Rules document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idx="1" type="body"/>
          </p:nvPr>
        </p:nvSpPr>
        <p:spPr>
          <a:xfrm>
            <a:off x="717750" y="953175"/>
            <a:ext cx="7708500" cy="4020900"/>
          </a:xfrm>
          <a:prstGeom prst="rect">
            <a:avLst/>
          </a:prstGeom>
        </p:spPr>
        <p:txBody>
          <a:bodyPr anchorCtr="0" anchor="t" bIns="91425" lIns="91425" spcFirstLastPara="1" rIns="91425" wrap="square" tIns="91425">
            <a:noAutofit/>
          </a:bodyPr>
          <a:lstStyle/>
          <a:p>
            <a:pPr indent="-317500" lvl="0" marL="457200" rtl="0" algn="just">
              <a:spcBef>
                <a:spcPts val="600"/>
              </a:spcBef>
              <a:spcAft>
                <a:spcPts val="0"/>
              </a:spcAft>
              <a:buSzPts val="1400"/>
              <a:buChar char="●"/>
            </a:pPr>
            <a:r>
              <a:rPr lang="en" sz="1400"/>
              <a:t>HTTP Authorization header is the most common method of providing authentication information for REST APIs.</a:t>
            </a:r>
            <a:endParaRPr sz="1400"/>
          </a:p>
          <a:p>
            <a:pPr indent="-317500" lvl="0" marL="457200" rtl="0" algn="just">
              <a:spcBef>
                <a:spcPts val="0"/>
              </a:spcBef>
              <a:spcAft>
                <a:spcPts val="0"/>
              </a:spcAft>
              <a:buSzPts val="1400"/>
              <a:buChar char="●"/>
            </a:pPr>
            <a:r>
              <a:rPr lang="en" sz="1400"/>
              <a:t>The access token (followed by Bearer) needs to be sent via the authorization header, for the client application to authenticate the API that is being accessed. </a:t>
            </a:r>
            <a:endParaRPr sz="1400"/>
          </a:p>
          <a:p>
            <a:pPr indent="-317500" lvl="0" marL="457200" rtl="0" algn="just">
              <a:spcBef>
                <a:spcPts val="0"/>
              </a:spcBef>
              <a:spcAft>
                <a:spcPts val="0"/>
              </a:spcAft>
              <a:buSzPts val="1400"/>
              <a:buChar char="●"/>
            </a:pPr>
            <a:r>
              <a:rPr lang="en" sz="1400"/>
              <a:t>The format of the header is as follows,</a:t>
            </a:r>
            <a:endParaRPr sz="1400"/>
          </a:p>
          <a:p>
            <a:pPr indent="0" lvl="0" marL="457200" rtl="0" algn="just">
              <a:spcBef>
                <a:spcPts val="600"/>
              </a:spcBef>
              <a:spcAft>
                <a:spcPts val="0"/>
              </a:spcAft>
              <a:buNone/>
            </a:pPr>
            <a:r>
              <a:rPr lang="en" sz="1100">
                <a:latin typeface="Source Code Pro"/>
                <a:ea typeface="Source Code Pro"/>
                <a:cs typeface="Source Code Pro"/>
                <a:sym typeface="Source Code Pro"/>
              </a:rPr>
              <a:t>Default Format</a:t>
            </a:r>
            <a:endParaRPr sz="1100">
              <a:latin typeface="Source Code Pro"/>
              <a:ea typeface="Source Code Pro"/>
              <a:cs typeface="Source Code Pro"/>
              <a:sym typeface="Source Code Pro"/>
            </a:endParaRPr>
          </a:p>
          <a:p>
            <a:pPr indent="457200" lvl="0" marL="457200" rtl="0" algn="just">
              <a:spcBef>
                <a:spcPts val="600"/>
              </a:spcBef>
              <a:spcAft>
                <a:spcPts val="0"/>
              </a:spcAft>
              <a:buNone/>
            </a:pPr>
            <a:r>
              <a:rPr lang="en" sz="1100">
                <a:latin typeface="Source Code Pro"/>
                <a:ea typeface="Source Code Pro"/>
                <a:cs typeface="Source Code Pro"/>
                <a:sym typeface="Source Code Pro"/>
              </a:rPr>
              <a:t>Authorization : Bearer &lt;access-token&gt;</a:t>
            </a:r>
            <a:endParaRPr sz="1100">
              <a:latin typeface="Source Code Pro"/>
              <a:ea typeface="Source Code Pro"/>
              <a:cs typeface="Source Code Pro"/>
              <a:sym typeface="Source Code Pro"/>
            </a:endParaRPr>
          </a:p>
          <a:p>
            <a:pPr indent="457200" lvl="0" marL="0" rtl="0" algn="just">
              <a:spcBef>
                <a:spcPts val="600"/>
              </a:spcBef>
              <a:spcAft>
                <a:spcPts val="0"/>
              </a:spcAft>
              <a:buNone/>
            </a:pPr>
            <a:r>
              <a:rPr lang="en" sz="1100">
                <a:latin typeface="Source Code Pro"/>
                <a:ea typeface="Source Code Pro"/>
                <a:cs typeface="Source Code Pro"/>
                <a:sym typeface="Source Code Pro"/>
              </a:rPr>
              <a:t>Format for customized authorization header</a:t>
            </a:r>
            <a:endParaRPr sz="1100">
              <a:latin typeface="Source Code Pro"/>
              <a:ea typeface="Source Code Pro"/>
              <a:cs typeface="Source Code Pro"/>
              <a:sym typeface="Source Code Pro"/>
            </a:endParaRPr>
          </a:p>
          <a:p>
            <a:pPr indent="457200" lvl="0" marL="457200" rtl="0" algn="just">
              <a:spcBef>
                <a:spcPts val="600"/>
              </a:spcBef>
              <a:spcAft>
                <a:spcPts val="0"/>
              </a:spcAft>
              <a:buNone/>
            </a:pPr>
            <a:r>
              <a:rPr lang="en" sz="1100">
                <a:latin typeface="Source Code Pro"/>
                <a:ea typeface="Source Code Pro"/>
                <a:cs typeface="Source Code Pro"/>
                <a:sym typeface="Source Code Pro"/>
              </a:rPr>
              <a:t>&lt;customized-authorization-header&gt; : Bearer &lt;access-token&gt;</a:t>
            </a:r>
            <a:endParaRPr sz="1100">
              <a:latin typeface="Source Code Pro"/>
              <a:ea typeface="Source Code Pro"/>
              <a:cs typeface="Source Code Pro"/>
              <a:sym typeface="Source Code Pro"/>
            </a:endParaRPr>
          </a:p>
          <a:p>
            <a:pPr indent="-317500" lvl="0" marL="457200" rtl="0" algn="just">
              <a:spcBef>
                <a:spcPts val="600"/>
              </a:spcBef>
              <a:spcAft>
                <a:spcPts val="0"/>
              </a:spcAft>
              <a:buSzPts val="1400"/>
              <a:buChar char="●"/>
            </a:pPr>
            <a:r>
              <a:rPr lang="en" sz="1400"/>
              <a:t>You can customize the Authorization headers as follows</a:t>
            </a:r>
            <a:endParaRPr sz="1400"/>
          </a:p>
          <a:p>
            <a:pPr indent="-304800" lvl="1" marL="914400" rtl="0" algn="just">
              <a:lnSpc>
                <a:spcPct val="100000"/>
              </a:lnSpc>
              <a:spcBef>
                <a:spcPts val="0"/>
              </a:spcBef>
              <a:spcAft>
                <a:spcPts val="0"/>
              </a:spcAft>
              <a:buClr>
                <a:srgbClr val="434343"/>
              </a:buClr>
              <a:buSzPts val="1200"/>
              <a:buFont typeface="Roboto"/>
              <a:buChar char="⦿"/>
            </a:pPr>
            <a:r>
              <a:rPr lang="en" sz="1200" u="sng">
                <a:solidFill>
                  <a:schemeClr val="hlink"/>
                </a:solidFill>
                <a:latin typeface="Roboto"/>
                <a:ea typeface="Roboto"/>
                <a:cs typeface="Roboto"/>
                <a:sym typeface="Roboto"/>
                <a:hlinkClick r:id="rId3"/>
              </a:rPr>
              <a:t>Customize </a:t>
            </a:r>
            <a:r>
              <a:rPr lang="en" sz="1200" u="sng">
                <a:solidFill>
                  <a:schemeClr val="hlink"/>
                </a:solidFill>
                <a:hlinkClick r:id="rId4"/>
              </a:rPr>
              <a:t>A</a:t>
            </a:r>
            <a:r>
              <a:rPr lang="en" sz="1200" u="sng">
                <a:solidFill>
                  <a:schemeClr val="hlink"/>
                </a:solidFill>
                <a:latin typeface="Roboto"/>
                <a:ea typeface="Roboto"/>
                <a:cs typeface="Roboto"/>
                <a:sym typeface="Roboto"/>
                <a:hlinkClick r:id="rId5"/>
              </a:rPr>
              <a:t>cross all Tenants</a:t>
            </a:r>
            <a:endParaRPr sz="1200"/>
          </a:p>
          <a:p>
            <a:pPr indent="-304800" lvl="1" marL="914400" rtl="0" algn="just">
              <a:lnSpc>
                <a:spcPct val="100000"/>
              </a:lnSpc>
              <a:spcBef>
                <a:spcPts val="0"/>
              </a:spcBef>
              <a:spcAft>
                <a:spcPts val="0"/>
              </a:spcAft>
              <a:buClr>
                <a:srgbClr val="434343"/>
              </a:buClr>
              <a:buSzPts val="1200"/>
              <a:buFont typeface="Roboto"/>
              <a:buChar char="⦿"/>
            </a:pPr>
            <a:r>
              <a:rPr lang="en" sz="1200" u="sng">
                <a:solidFill>
                  <a:schemeClr val="hlink"/>
                </a:solidFill>
                <a:latin typeface="Roboto"/>
                <a:ea typeface="Roboto"/>
                <a:cs typeface="Roboto"/>
                <a:sym typeface="Roboto"/>
                <a:hlinkClick r:id="rId6"/>
              </a:rPr>
              <a:t>Customize per Tenant</a:t>
            </a:r>
            <a:endParaRPr sz="1200"/>
          </a:p>
          <a:p>
            <a:pPr indent="-304800" lvl="1" marL="914400" rtl="0" algn="just">
              <a:lnSpc>
                <a:spcPct val="100000"/>
              </a:lnSpc>
              <a:spcBef>
                <a:spcPts val="0"/>
              </a:spcBef>
              <a:spcAft>
                <a:spcPts val="0"/>
              </a:spcAft>
              <a:buClr>
                <a:srgbClr val="434343"/>
              </a:buClr>
              <a:buSzPts val="1200"/>
              <a:buFont typeface="Roboto"/>
              <a:buChar char="⦿"/>
            </a:pPr>
            <a:r>
              <a:rPr lang="en" sz="1200" u="sng">
                <a:solidFill>
                  <a:schemeClr val="hlink"/>
                </a:solidFill>
                <a:latin typeface="Roboto"/>
                <a:ea typeface="Roboto"/>
                <a:cs typeface="Roboto"/>
                <a:sym typeface="Roboto"/>
                <a:hlinkClick r:id="rId7"/>
              </a:rPr>
              <a:t>Customize per API</a:t>
            </a:r>
            <a:endParaRPr sz="1400"/>
          </a:p>
          <a:p>
            <a:pPr indent="0" lvl="0" marL="0" rtl="0" algn="just">
              <a:spcBef>
                <a:spcPts val="600"/>
              </a:spcBef>
              <a:spcAft>
                <a:spcPts val="0"/>
              </a:spcAft>
              <a:buNone/>
            </a:pPr>
            <a:r>
              <a:t/>
            </a:r>
            <a:endParaRPr sz="1400"/>
          </a:p>
          <a:p>
            <a:pPr indent="0" lvl="0" marL="0" rtl="0" algn="l">
              <a:spcBef>
                <a:spcPts val="600"/>
              </a:spcBef>
              <a:spcAft>
                <a:spcPts val="0"/>
              </a:spcAft>
              <a:buNone/>
            </a:pPr>
            <a:r>
              <a:t/>
            </a:r>
            <a:endParaRPr/>
          </a:p>
        </p:txBody>
      </p:sp>
      <p:sp>
        <p:nvSpPr>
          <p:cNvPr id="227" name="Google Shape;227;p32"/>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Authentication via Access Tokens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7"/>
          <p:cNvSpPr txBox="1"/>
          <p:nvPr>
            <p:ph type="ctrTitle"/>
          </p:nvPr>
        </p:nvSpPr>
        <p:spPr>
          <a:xfrm>
            <a:off x="996625" y="2003900"/>
            <a:ext cx="7088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Obtaining User Profile Information with OIDC</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8"/>
          <p:cNvSpPr txBox="1"/>
          <p:nvPr>
            <p:ph idx="1" type="body"/>
          </p:nvPr>
        </p:nvSpPr>
        <p:spPr>
          <a:xfrm>
            <a:off x="717750" y="987825"/>
            <a:ext cx="7708500" cy="3423000"/>
          </a:xfrm>
          <a:prstGeom prst="rect">
            <a:avLst/>
          </a:prstGeom>
        </p:spPr>
        <p:txBody>
          <a:bodyPr anchorCtr="0" anchor="t" bIns="91425" lIns="91425" spcFirstLastPara="1" rIns="91425" wrap="square" tIns="91425">
            <a:noAutofit/>
          </a:bodyPr>
          <a:lstStyle/>
          <a:p>
            <a:pPr indent="-311150" lvl="0" marL="457200" rtl="0" algn="just">
              <a:spcBef>
                <a:spcPts val="600"/>
              </a:spcBef>
              <a:spcAft>
                <a:spcPts val="0"/>
              </a:spcAft>
              <a:buSzPts val="1300"/>
              <a:buChar char="●"/>
            </a:pPr>
            <a:r>
              <a:rPr lang="en" sz="1300"/>
              <a:t>OpenID Connect (OIDC) is an authentication protocol that is a simple identity layer on top of the OAuth 2.0 protocol.</a:t>
            </a:r>
            <a:endParaRPr sz="1300"/>
          </a:p>
          <a:p>
            <a:pPr indent="-311150" lvl="0" marL="457200" rtl="0" algn="just">
              <a:spcBef>
                <a:spcPts val="0"/>
              </a:spcBef>
              <a:spcAft>
                <a:spcPts val="0"/>
              </a:spcAft>
              <a:buSzPts val="1300"/>
              <a:buChar char="●"/>
            </a:pPr>
            <a:r>
              <a:rPr lang="en" sz="1300"/>
              <a:t>It allows clients to verify the identity of the end-user based on the authentication performed by an authorization server, as well as to obtain basic profile information about the end-user in an interoperable and REST-like manner.</a:t>
            </a:r>
            <a:endParaRPr sz="1300"/>
          </a:p>
          <a:p>
            <a:pPr indent="-311150" lvl="0" marL="457200" rtl="0" algn="just">
              <a:spcBef>
                <a:spcPts val="0"/>
              </a:spcBef>
              <a:spcAft>
                <a:spcPts val="0"/>
              </a:spcAft>
              <a:buSzPts val="1300"/>
              <a:buChar char="●"/>
            </a:pPr>
            <a:r>
              <a:rPr lang="en" sz="1300"/>
              <a:t>You can use WSO2 API Manager to obtain basic profile information about the user who generates the access token. To obtain this information, the OpenID scope needs to be passed, when generating the access token. </a:t>
            </a:r>
            <a:endParaRPr sz="1300"/>
          </a:p>
          <a:p>
            <a:pPr indent="-311150" lvl="0" marL="457200" rtl="0" algn="just">
              <a:spcBef>
                <a:spcPts val="0"/>
              </a:spcBef>
              <a:spcAft>
                <a:spcPts val="0"/>
              </a:spcAft>
              <a:buSzPts val="1300"/>
              <a:buChar char="●"/>
            </a:pPr>
            <a:r>
              <a:rPr lang="en" sz="1300"/>
              <a:t>API Manager will send a JWT which contains information about the user who generates the token, as part of the response for this request. You can configure the information returned with the JWT token.</a:t>
            </a:r>
            <a:endParaRPr sz="1300"/>
          </a:p>
          <a:p>
            <a:pPr indent="-311150" lvl="0" marL="457200" rtl="0" algn="just">
              <a:spcBef>
                <a:spcPts val="0"/>
              </a:spcBef>
              <a:spcAft>
                <a:spcPts val="0"/>
              </a:spcAft>
              <a:buSzPts val="1300"/>
              <a:buChar char="●"/>
            </a:pPr>
            <a:r>
              <a:rPr lang="en" sz="1300"/>
              <a:t>The following two options are available to obtain the actual user information.</a:t>
            </a:r>
            <a:endParaRPr sz="1300"/>
          </a:p>
          <a:p>
            <a:pPr indent="-311150" lvl="1" marL="914400" rtl="0" algn="just">
              <a:spcBef>
                <a:spcPts val="0"/>
              </a:spcBef>
              <a:spcAft>
                <a:spcPts val="0"/>
              </a:spcAft>
              <a:buSzPts val="1300"/>
              <a:buChar char="⦿"/>
            </a:pPr>
            <a:r>
              <a:rPr lang="en" sz="1300"/>
              <a:t>Decoding the id_token </a:t>
            </a:r>
            <a:endParaRPr sz="1300"/>
          </a:p>
          <a:p>
            <a:pPr indent="-311150" lvl="1" marL="914400" rtl="0" algn="just">
              <a:spcBef>
                <a:spcPts val="0"/>
              </a:spcBef>
              <a:spcAft>
                <a:spcPts val="0"/>
              </a:spcAft>
              <a:buSzPts val="1300"/>
              <a:buChar char="⦿"/>
            </a:pPr>
            <a:r>
              <a:rPr lang="en" sz="1300"/>
              <a:t>Invoking the userinfo endpoint</a:t>
            </a:r>
            <a:endParaRPr sz="1300"/>
          </a:p>
          <a:p>
            <a:pPr indent="0" lvl="0" marL="0" rtl="0" algn="l">
              <a:lnSpc>
                <a:spcPct val="100000"/>
              </a:lnSpc>
              <a:spcBef>
                <a:spcPts val="600"/>
              </a:spcBef>
              <a:spcAft>
                <a:spcPts val="0"/>
              </a:spcAft>
              <a:buNone/>
            </a:pPr>
            <a:r>
              <a:rPr lang="en" sz="1100"/>
              <a:t>                                                              </a:t>
            </a:r>
            <a:r>
              <a:rPr lang="en" sz="1100" u="sng">
                <a:solidFill>
                  <a:schemeClr val="hlink"/>
                </a:solidFill>
                <a:latin typeface="Roboto"/>
                <a:ea typeface="Roboto"/>
                <a:cs typeface="Roboto"/>
                <a:sym typeface="Roboto"/>
                <a:hlinkClick r:id="rId3"/>
              </a:rPr>
              <a:t>Obtaining User Profile Information with OIDC</a:t>
            </a:r>
            <a:endParaRPr sz="1100">
              <a:solidFill>
                <a:schemeClr val="dk1"/>
              </a:solidFill>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t/>
            </a:r>
            <a:endParaRPr sz="1100"/>
          </a:p>
          <a:p>
            <a:pPr indent="0" lvl="0" marL="0" rtl="0" algn="l">
              <a:spcBef>
                <a:spcPts val="600"/>
              </a:spcBef>
              <a:spcAft>
                <a:spcPts val="0"/>
              </a:spcAft>
              <a:buNone/>
            </a:pPr>
            <a:r>
              <a:t/>
            </a:r>
            <a:endParaRPr sz="1500"/>
          </a:p>
        </p:txBody>
      </p:sp>
      <p:sp>
        <p:nvSpPr>
          <p:cNvPr id="524" name="Google Shape;524;p78"/>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Obtaining User Profile Information with OIDC</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9"/>
          <p:cNvSpPr/>
          <p:nvPr/>
        </p:nvSpPr>
        <p:spPr>
          <a:xfrm>
            <a:off x="979000" y="1197600"/>
            <a:ext cx="7057200" cy="632700"/>
          </a:xfrm>
          <a:prstGeom prst="rect">
            <a:avLst/>
          </a:prstGeom>
          <a:noFill/>
          <a:ln>
            <a:noFill/>
          </a:ln>
        </p:spPr>
        <p:txBody>
          <a:bodyPr anchorCtr="0" anchor="ctr" bIns="91425" lIns="91425" spcFirstLastPara="1" rIns="91425" wrap="square" tIns="182875">
            <a:noAutofit/>
          </a:bodyPr>
          <a:lstStyle/>
          <a:p>
            <a:pPr indent="0" lvl="0" marL="0" rtl="0" algn="ctr">
              <a:lnSpc>
                <a:spcPct val="136752"/>
              </a:lnSpc>
              <a:spcBef>
                <a:spcPts val="0"/>
              </a:spcBef>
              <a:spcAft>
                <a:spcPts val="0"/>
              </a:spcAft>
              <a:buClr>
                <a:srgbClr val="FF5000"/>
              </a:buClr>
              <a:buSzPts val="1400"/>
              <a:buFont typeface="Nunito Sans"/>
              <a:buNone/>
            </a:pPr>
            <a:r>
              <a:t/>
            </a:r>
            <a:endParaRPr i="0" sz="3000" u="none" cap="none" strike="noStrike">
              <a:solidFill>
                <a:schemeClr val="accent6"/>
              </a:solidFill>
              <a:latin typeface="Roboto"/>
              <a:ea typeface="Roboto"/>
              <a:cs typeface="Roboto"/>
              <a:sym typeface="Roboto"/>
            </a:endParaRPr>
          </a:p>
        </p:txBody>
      </p:sp>
      <p:pic>
        <p:nvPicPr>
          <p:cNvPr id="530" name="Google Shape;530;p79"/>
          <p:cNvPicPr preferRelativeResize="0"/>
          <p:nvPr/>
        </p:nvPicPr>
        <p:blipFill rotWithShape="1">
          <a:blip r:embed="rId3">
            <a:alphaModFix amt="17000"/>
          </a:blip>
          <a:srcRect b="0" l="0" r="0" t="0"/>
          <a:stretch/>
        </p:blipFill>
        <p:spPr>
          <a:xfrm>
            <a:off x="7443004" y="4706275"/>
            <a:ext cx="1116000" cy="304800"/>
          </a:xfrm>
          <a:prstGeom prst="rect">
            <a:avLst/>
          </a:prstGeom>
          <a:noFill/>
          <a:ln>
            <a:noFill/>
          </a:ln>
        </p:spPr>
      </p:pic>
      <p:pic>
        <p:nvPicPr>
          <p:cNvPr id="531" name="Google Shape;531;p79"/>
          <p:cNvPicPr preferRelativeResize="0"/>
          <p:nvPr/>
        </p:nvPicPr>
        <p:blipFill rotWithShape="1">
          <a:blip r:embed="rId3">
            <a:alphaModFix amt="17000"/>
          </a:blip>
          <a:srcRect b="0" l="0" r="0" t="0"/>
          <a:stretch/>
        </p:blipFill>
        <p:spPr>
          <a:xfrm>
            <a:off x="7443004" y="4706275"/>
            <a:ext cx="1116000" cy="304800"/>
          </a:xfrm>
          <a:prstGeom prst="rect">
            <a:avLst/>
          </a:prstGeom>
          <a:noFill/>
          <a:ln>
            <a:noFill/>
          </a:ln>
        </p:spPr>
      </p:pic>
      <p:sp>
        <p:nvSpPr>
          <p:cNvPr id="532" name="Google Shape;532;p79"/>
          <p:cNvSpPr txBox="1"/>
          <p:nvPr/>
        </p:nvSpPr>
        <p:spPr>
          <a:xfrm>
            <a:off x="1043400" y="2571750"/>
            <a:ext cx="7153500" cy="64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600">
              <a:solidFill>
                <a:schemeClr val="lt2"/>
              </a:solidFill>
              <a:latin typeface="Nunito Sans"/>
              <a:ea typeface="Nunito Sans"/>
              <a:cs typeface="Nunito Sans"/>
              <a:sym typeface="Nunito Sans"/>
            </a:endParaRPr>
          </a:p>
          <a:p>
            <a:pPr indent="0" lvl="0" marL="0" marR="0" rtl="0" algn="l">
              <a:lnSpc>
                <a:spcPct val="100000"/>
              </a:lnSpc>
              <a:spcBef>
                <a:spcPts val="0"/>
              </a:spcBef>
              <a:spcAft>
                <a:spcPts val="0"/>
              </a:spcAft>
              <a:buNone/>
            </a:pPr>
            <a:r>
              <a:t/>
            </a:r>
            <a:endParaRPr sz="1600">
              <a:solidFill>
                <a:schemeClr val="lt2"/>
              </a:solidFill>
              <a:latin typeface="Nunito Sans"/>
              <a:ea typeface="Nunito Sans"/>
              <a:cs typeface="Nunito Sans"/>
              <a:sym typeface="Nunito Sans"/>
            </a:endParaRPr>
          </a:p>
          <a:p>
            <a:pPr indent="0" lvl="0" marL="0" marR="0" rtl="0" algn="ctr">
              <a:lnSpc>
                <a:spcPct val="100000"/>
              </a:lnSpc>
              <a:spcBef>
                <a:spcPts val="0"/>
              </a:spcBef>
              <a:spcAft>
                <a:spcPts val="0"/>
              </a:spcAft>
              <a:buNone/>
            </a:pPr>
            <a:r>
              <a:t/>
            </a:r>
            <a:endParaRPr b="1" sz="1600">
              <a:solidFill>
                <a:schemeClr val="lt2"/>
              </a:solidFill>
              <a:latin typeface="Nunito Sans"/>
              <a:ea typeface="Nunito Sans"/>
              <a:cs typeface="Nunito Sans"/>
              <a:sym typeface="Nunito Sans"/>
            </a:endParaRPr>
          </a:p>
          <a:p>
            <a:pPr indent="0" lvl="0" marL="0" marR="0" rtl="0" algn="ctr">
              <a:lnSpc>
                <a:spcPct val="100000"/>
              </a:lnSpc>
              <a:spcBef>
                <a:spcPts val="0"/>
              </a:spcBef>
              <a:spcAft>
                <a:spcPts val="0"/>
              </a:spcAft>
              <a:buNone/>
            </a:pPr>
            <a:r>
              <a:t/>
            </a:r>
            <a:endParaRPr b="1" sz="1600">
              <a:solidFill>
                <a:schemeClr val="lt2"/>
              </a:solidFill>
              <a:latin typeface="Nunito Sans"/>
              <a:ea typeface="Nunito Sans"/>
              <a:cs typeface="Nunito Sans"/>
              <a:sym typeface="Nunito Sans"/>
            </a:endParaRPr>
          </a:p>
          <a:p>
            <a:pPr indent="0" lvl="0" marL="0" marR="0" rtl="0" algn="ctr">
              <a:lnSpc>
                <a:spcPct val="100000"/>
              </a:lnSpc>
              <a:spcBef>
                <a:spcPts val="0"/>
              </a:spcBef>
              <a:spcAft>
                <a:spcPts val="0"/>
              </a:spcAft>
              <a:buNone/>
            </a:pPr>
            <a:r>
              <a:rPr b="1" lang="en" sz="2400">
                <a:solidFill>
                  <a:schemeClr val="lt2"/>
                </a:solidFill>
                <a:latin typeface="Nunito Sans"/>
                <a:ea typeface="Nunito Sans"/>
                <a:cs typeface="Nunito Sans"/>
                <a:sym typeface="Nunito Sans"/>
              </a:rPr>
              <a:t>Fine-Grained Policy</a:t>
            </a:r>
            <a:r>
              <a:rPr b="1" lang="en" sz="2400">
                <a:solidFill>
                  <a:schemeClr val="lt2"/>
                </a:solidFill>
                <a:latin typeface="Roboto"/>
                <a:ea typeface="Roboto"/>
                <a:cs typeface="Roboto"/>
                <a:sym typeface="Roboto"/>
              </a:rPr>
              <a:t> </a:t>
            </a:r>
            <a:r>
              <a:rPr b="1" lang="en" sz="2400">
                <a:solidFill>
                  <a:schemeClr val="lt2"/>
                </a:solidFill>
                <a:latin typeface="Nunito Sans"/>
                <a:ea typeface="Nunito Sans"/>
                <a:cs typeface="Nunito Sans"/>
                <a:sym typeface="Nunito Sans"/>
              </a:rPr>
              <a:t>Decisions using </a:t>
            </a:r>
            <a:r>
              <a:rPr b="1" lang="en" sz="2400">
                <a:solidFill>
                  <a:schemeClr val="lt2"/>
                </a:solidFill>
                <a:latin typeface="Nunito Sans"/>
                <a:ea typeface="Nunito Sans"/>
                <a:cs typeface="Nunito Sans"/>
                <a:sym typeface="Nunito Sans"/>
              </a:rPr>
              <a:t>XACML</a:t>
            </a:r>
            <a:endParaRPr b="1" sz="2400">
              <a:solidFill>
                <a:schemeClr val="lt2"/>
              </a:solidFill>
              <a:latin typeface="Nunito Sans"/>
              <a:ea typeface="Nunito Sans"/>
              <a:cs typeface="Nunito Sans"/>
              <a:sym typeface="Nunito Sans"/>
            </a:endParaRPr>
          </a:p>
          <a:p>
            <a:pPr indent="0" lvl="0" marL="0" marR="0" rtl="0" algn="ctr">
              <a:lnSpc>
                <a:spcPct val="100000"/>
              </a:lnSpc>
              <a:spcBef>
                <a:spcPts val="0"/>
              </a:spcBef>
              <a:spcAft>
                <a:spcPts val="0"/>
              </a:spcAft>
              <a:buNone/>
            </a:pPr>
            <a:r>
              <a:t/>
            </a:r>
            <a:endParaRPr sz="1600">
              <a:solidFill>
                <a:schemeClr val="lt2"/>
              </a:solidFill>
              <a:latin typeface="Nunito Sans"/>
              <a:ea typeface="Nunito Sans"/>
              <a:cs typeface="Nunito Sans"/>
              <a:sym typeface="Nunito Sans"/>
            </a:endParaRPr>
          </a:p>
          <a:p>
            <a:pPr indent="0" lvl="0" marL="0" marR="0" rtl="0" algn="ctr">
              <a:lnSpc>
                <a:spcPct val="100000"/>
              </a:lnSpc>
              <a:spcBef>
                <a:spcPts val="0"/>
              </a:spcBef>
              <a:spcAft>
                <a:spcPts val="0"/>
              </a:spcAft>
              <a:buNone/>
            </a:pPr>
            <a:r>
              <a:t/>
            </a:r>
            <a:endParaRPr sz="1600">
              <a:solidFill>
                <a:schemeClr val="lt2"/>
              </a:solidFill>
              <a:latin typeface="Nunito Sans"/>
              <a:ea typeface="Nunito Sans"/>
              <a:cs typeface="Nunito Sans"/>
              <a:sym typeface="Nunito Sans"/>
            </a:endParaRPr>
          </a:p>
          <a:p>
            <a:pPr indent="0" lvl="0" marL="914400" marR="0" rtl="0" algn="l">
              <a:lnSpc>
                <a:spcPct val="100000"/>
              </a:lnSpc>
              <a:spcBef>
                <a:spcPts val="0"/>
              </a:spcBef>
              <a:spcAft>
                <a:spcPts val="0"/>
              </a:spcAft>
              <a:buNone/>
            </a:pPr>
            <a:r>
              <a:t/>
            </a:r>
            <a:endParaRPr sz="1600">
              <a:solidFill>
                <a:schemeClr val="lt2"/>
              </a:solidFill>
              <a:latin typeface="Nunito Sans"/>
              <a:ea typeface="Nunito Sans"/>
              <a:cs typeface="Nunito Sans"/>
              <a:sym typeface="Nunito Sans"/>
            </a:endParaRPr>
          </a:p>
          <a:p>
            <a:pPr indent="0" lvl="0" marL="914400" marR="0" rtl="0" algn="l">
              <a:lnSpc>
                <a:spcPct val="100000"/>
              </a:lnSpc>
              <a:spcBef>
                <a:spcPts val="0"/>
              </a:spcBef>
              <a:spcAft>
                <a:spcPts val="0"/>
              </a:spcAft>
              <a:buNone/>
            </a:pPr>
            <a:r>
              <a:t/>
            </a:r>
            <a:endParaRPr sz="1600">
              <a:solidFill>
                <a:schemeClr val="lt2"/>
              </a:solidFill>
              <a:latin typeface="Nunito Sans"/>
              <a:ea typeface="Nunito Sans"/>
              <a:cs typeface="Nunito Sans"/>
              <a:sym typeface="Nunito Sans"/>
            </a:endParaRPr>
          </a:p>
          <a:p>
            <a:pPr indent="0" lvl="0" marL="914400" marR="0" rtl="0" algn="l">
              <a:lnSpc>
                <a:spcPct val="100000"/>
              </a:lnSpc>
              <a:spcBef>
                <a:spcPts val="0"/>
              </a:spcBef>
              <a:spcAft>
                <a:spcPts val="0"/>
              </a:spcAft>
              <a:buNone/>
            </a:pPr>
            <a:r>
              <a:t/>
            </a:r>
            <a:endParaRPr sz="1600">
              <a:solidFill>
                <a:schemeClr val="lt2"/>
              </a:solidFill>
              <a:latin typeface="Nunito Sans"/>
              <a:ea typeface="Nunito Sans"/>
              <a:cs typeface="Nunito Sans"/>
              <a:sym typeface="Nunito Sans"/>
            </a:endParaRPr>
          </a:p>
        </p:txBody>
      </p:sp>
      <p:grpSp>
        <p:nvGrpSpPr>
          <p:cNvPr id="533" name="Google Shape;533;p79"/>
          <p:cNvGrpSpPr/>
          <p:nvPr/>
        </p:nvGrpSpPr>
        <p:grpSpPr>
          <a:xfrm>
            <a:off x="3191400" y="1318900"/>
            <a:ext cx="2761200" cy="966900"/>
            <a:chOff x="0" y="-84500"/>
            <a:chExt cx="2761200" cy="966900"/>
          </a:xfrm>
        </p:grpSpPr>
        <p:sp>
          <p:nvSpPr>
            <p:cNvPr id="534" name="Google Shape;534;p79"/>
            <p:cNvSpPr/>
            <p:nvPr/>
          </p:nvSpPr>
          <p:spPr>
            <a:xfrm>
              <a:off x="0" y="427849"/>
              <a:ext cx="2761200" cy="440400"/>
            </a:xfrm>
            <a:prstGeom prst="rect">
              <a:avLst/>
            </a:prstGeom>
            <a:solidFill>
              <a:srgbClr val="FFC808"/>
            </a:solid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212A32"/>
                </a:buClr>
                <a:buSzPts val="1600"/>
                <a:buFont typeface="Roboto"/>
                <a:buNone/>
              </a:pPr>
              <a:r>
                <a:t/>
              </a:r>
              <a:endParaRPr b="0" i="0" sz="1600" u="none" cap="none" strike="noStrike">
                <a:solidFill>
                  <a:srgbClr val="212A32"/>
                </a:solidFill>
                <a:latin typeface="Roboto"/>
                <a:ea typeface="Roboto"/>
                <a:cs typeface="Roboto"/>
                <a:sym typeface="Roboto"/>
              </a:endParaRPr>
            </a:p>
          </p:txBody>
        </p:sp>
        <p:sp>
          <p:nvSpPr>
            <p:cNvPr id="535" name="Google Shape;535;p79"/>
            <p:cNvSpPr txBox="1"/>
            <p:nvPr/>
          </p:nvSpPr>
          <p:spPr>
            <a:xfrm>
              <a:off x="0" y="-84500"/>
              <a:ext cx="2715600" cy="966900"/>
            </a:xfrm>
            <a:prstGeom prst="rect">
              <a:avLst/>
            </a:prstGeom>
            <a:noFill/>
            <a:ln>
              <a:noFill/>
            </a:ln>
          </p:spPr>
          <p:txBody>
            <a:bodyPr anchorCtr="0" anchor="ctr" bIns="45675" lIns="45675" spcFirstLastPara="1" rIns="45675" wrap="square" tIns="45675">
              <a:spAutoFit/>
            </a:bodyPr>
            <a:lstStyle/>
            <a:p>
              <a:pPr indent="0" lvl="0" marL="0" marR="0" rtl="0" algn="ctr">
                <a:lnSpc>
                  <a:spcPct val="136752"/>
                </a:lnSpc>
                <a:spcBef>
                  <a:spcPts val="0"/>
                </a:spcBef>
                <a:spcAft>
                  <a:spcPts val="0"/>
                </a:spcAft>
                <a:buClr>
                  <a:srgbClr val="000000"/>
                </a:buClr>
                <a:buSzPts val="2400"/>
                <a:buFont typeface="Arial"/>
                <a:buNone/>
              </a:pPr>
              <a:r>
                <a:t/>
              </a:r>
              <a:endParaRPr b="1" i="0" sz="2400" u="none" cap="none" strike="noStrike">
                <a:solidFill>
                  <a:srgbClr val="ECECEC"/>
                </a:solidFill>
                <a:latin typeface="Nunito Sans"/>
                <a:ea typeface="Nunito Sans"/>
                <a:cs typeface="Nunito Sans"/>
                <a:sym typeface="Nunito Sans"/>
              </a:endParaRPr>
            </a:p>
            <a:p>
              <a:pPr indent="0" lvl="0" marL="0" marR="0" rtl="0" algn="ctr">
                <a:lnSpc>
                  <a:spcPct val="136752"/>
                </a:lnSpc>
                <a:spcBef>
                  <a:spcPts val="0"/>
                </a:spcBef>
                <a:spcAft>
                  <a:spcPts val="0"/>
                </a:spcAft>
                <a:buClr>
                  <a:srgbClr val="000000"/>
                </a:buClr>
                <a:buSzPts val="2400"/>
                <a:buFont typeface="Nunito Sans"/>
                <a:buNone/>
              </a:pPr>
              <a:r>
                <a:rPr b="1" i="0" lang="en" sz="2400" u="none" cap="none" strike="noStrike">
                  <a:solidFill>
                    <a:srgbClr val="000000"/>
                  </a:solidFill>
                  <a:latin typeface="Nunito Sans"/>
                  <a:ea typeface="Nunito Sans"/>
                  <a:cs typeface="Nunito Sans"/>
                  <a:sym typeface="Nunito Sans"/>
                </a:rPr>
                <a:t>Let’s try it out!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idx="1" type="body"/>
          </p:nvPr>
        </p:nvSpPr>
        <p:spPr>
          <a:xfrm>
            <a:off x="717750" y="648375"/>
            <a:ext cx="7708500" cy="3419700"/>
          </a:xfrm>
          <a:prstGeom prst="rect">
            <a:avLst/>
          </a:prstGeom>
        </p:spPr>
        <p:txBody>
          <a:bodyPr anchorCtr="0" anchor="t" bIns="91425" lIns="91425" spcFirstLastPara="1" rIns="91425" wrap="square" tIns="91425">
            <a:noAutofit/>
          </a:bodyPr>
          <a:lstStyle/>
          <a:p>
            <a:pPr indent="-241300" lvl="0" marL="342900" rtl="0" algn="just">
              <a:spcBef>
                <a:spcPts val="600"/>
              </a:spcBef>
              <a:spcAft>
                <a:spcPts val="0"/>
              </a:spcAft>
              <a:buSzPts val="1400"/>
              <a:buChar char="●"/>
            </a:pPr>
            <a:r>
              <a:rPr lang="en" sz="1400"/>
              <a:t>An API key is the simplest form of </a:t>
            </a:r>
            <a:r>
              <a:rPr lang="en" sz="1400"/>
              <a:t>application-</a:t>
            </a:r>
            <a:r>
              <a:rPr lang="en" sz="1400"/>
              <a:t>level</a:t>
            </a:r>
            <a:r>
              <a:rPr lang="en" sz="1400"/>
              <a:t> security that you can configure for an API.</a:t>
            </a:r>
            <a:endParaRPr sz="1400"/>
          </a:p>
          <a:p>
            <a:pPr indent="-241300" lvl="0" marL="342900" rtl="0" algn="just">
              <a:spcBef>
                <a:spcPts val="0"/>
              </a:spcBef>
              <a:spcAft>
                <a:spcPts val="0"/>
              </a:spcAft>
              <a:buSzPts val="1400"/>
              <a:buChar char="●"/>
            </a:pPr>
            <a:r>
              <a:rPr lang="en" sz="1400"/>
              <a:t>You can obtain an API key for a client application from WSO2 API Manager's Developer Portal, via the UI, or via the REST APIs. </a:t>
            </a:r>
            <a:endParaRPr sz="1400"/>
          </a:p>
          <a:p>
            <a:pPr indent="-241300" lvl="0" marL="342900" rtl="0" algn="just">
              <a:spcBef>
                <a:spcPts val="0"/>
              </a:spcBef>
              <a:spcAft>
                <a:spcPts val="0"/>
              </a:spcAft>
              <a:buSzPts val="1400"/>
              <a:buChar char="●"/>
            </a:pPr>
            <a:r>
              <a:rPr lang="en" sz="1400"/>
              <a:t>Thereafter, the client application can use the API key to invoke the APIs that are secured with the API key security scheme.</a:t>
            </a:r>
            <a:endParaRPr sz="1400"/>
          </a:p>
          <a:p>
            <a:pPr indent="-247650" lvl="0" marL="342900" rtl="0" algn="just">
              <a:lnSpc>
                <a:spcPct val="150000"/>
              </a:lnSpc>
              <a:spcBef>
                <a:spcPts val="0"/>
              </a:spcBef>
              <a:spcAft>
                <a:spcPts val="0"/>
              </a:spcAft>
              <a:buSzPts val="1500"/>
              <a:buChar char="●"/>
            </a:pPr>
            <a:r>
              <a:rPr lang="en" sz="1400">
                <a:solidFill>
                  <a:schemeClr val="dk1"/>
                </a:solidFill>
              </a:rPr>
              <a:t>WSO2 API Manager also supports API key restriction for IP address and HTTP referrer.</a:t>
            </a:r>
            <a:endParaRPr sz="1500"/>
          </a:p>
          <a:p>
            <a:pPr indent="-241300" lvl="0" marL="342900" rtl="0" algn="just">
              <a:spcBef>
                <a:spcPts val="0"/>
              </a:spcBef>
              <a:spcAft>
                <a:spcPts val="0"/>
              </a:spcAft>
              <a:buSzPts val="1400"/>
              <a:buChar char="●"/>
            </a:pPr>
            <a:r>
              <a:rPr lang="en" sz="1400"/>
              <a:t>WSO2 API Manager uses a self-contained JWT token as the API key.</a:t>
            </a:r>
            <a:endParaRPr sz="1400"/>
          </a:p>
          <a:p>
            <a:pPr indent="-241300" lvl="0" marL="342900" rtl="0" algn="just">
              <a:spcBef>
                <a:spcPts val="0"/>
              </a:spcBef>
              <a:spcAft>
                <a:spcPts val="0"/>
              </a:spcAft>
              <a:buSzPts val="1400"/>
              <a:buChar char="●"/>
            </a:pPr>
            <a:r>
              <a:rPr lang="en" sz="1400"/>
              <a:t>When an API is invoked specifying an API key as the authentication method, the API-M Gateway performs the following two basic validations.</a:t>
            </a:r>
            <a:endParaRPr sz="1400"/>
          </a:p>
          <a:p>
            <a:pPr indent="-222250" lvl="1" marL="742950" rtl="0" algn="just">
              <a:spcBef>
                <a:spcPts val="0"/>
              </a:spcBef>
              <a:spcAft>
                <a:spcPts val="0"/>
              </a:spcAft>
              <a:buSzPts val="1400"/>
              <a:buChar char="⦿"/>
            </a:pPr>
            <a:r>
              <a:rPr lang="en" sz="1400"/>
              <a:t>Signature validation</a:t>
            </a:r>
            <a:endParaRPr sz="1400"/>
          </a:p>
          <a:p>
            <a:pPr indent="-222250" lvl="1" marL="742950" rtl="0" algn="just">
              <a:spcBef>
                <a:spcPts val="0"/>
              </a:spcBef>
              <a:spcAft>
                <a:spcPts val="0"/>
              </a:spcAft>
              <a:buSzPts val="1400"/>
              <a:buChar char="⦿"/>
            </a:pPr>
            <a:r>
              <a:rPr lang="en" sz="1400"/>
              <a:t>Subscription validation</a:t>
            </a:r>
            <a:endParaRPr sz="1400"/>
          </a:p>
          <a:p>
            <a:pPr indent="-241300" lvl="0" marL="342900" rtl="0" algn="just">
              <a:spcBef>
                <a:spcPts val="0"/>
              </a:spcBef>
              <a:spcAft>
                <a:spcPts val="0"/>
              </a:spcAft>
              <a:buSzPts val="1400"/>
              <a:buChar char="●"/>
            </a:pPr>
            <a:r>
              <a:rPr lang="en" sz="1400"/>
              <a:t>The header format is as follows,</a:t>
            </a:r>
            <a:endParaRPr sz="1400"/>
          </a:p>
          <a:p>
            <a:pPr indent="-222250" lvl="1" marL="742950" rtl="0" algn="just">
              <a:spcBef>
                <a:spcPts val="0"/>
              </a:spcBef>
              <a:spcAft>
                <a:spcPts val="0"/>
              </a:spcAft>
              <a:buSzPts val="1400"/>
              <a:buChar char="⦿"/>
            </a:pPr>
            <a:r>
              <a:rPr lang="en" sz="1400"/>
              <a:t>apikey: &lt;API_key_value&gt;</a:t>
            </a:r>
            <a:endParaRPr sz="1400"/>
          </a:p>
          <a:p>
            <a:pPr indent="0" lvl="0" marL="0" rtl="0" algn="l">
              <a:lnSpc>
                <a:spcPct val="100000"/>
              </a:lnSpc>
              <a:spcBef>
                <a:spcPts val="600"/>
              </a:spcBef>
              <a:spcAft>
                <a:spcPts val="0"/>
              </a:spcAft>
              <a:buNone/>
            </a:pPr>
            <a:r>
              <a:rPr lang="en" sz="1400"/>
              <a:t>         						</a:t>
            </a:r>
            <a:r>
              <a:rPr lang="en" sz="1400" u="sng">
                <a:solidFill>
                  <a:schemeClr val="hlink"/>
                </a:solidFill>
                <a:hlinkClick r:id="rId3"/>
              </a:rPr>
              <a:t>Secure APIs with API Keys</a:t>
            </a:r>
            <a:endParaRPr sz="1400"/>
          </a:p>
        </p:txBody>
      </p:sp>
      <p:sp>
        <p:nvSpPr>
          <p:cNvPr id="233" name="Google Shape;233;p33"/>
          <p:cNvSpPr txBox="1"/>
          <p:nvPr>
            <p:ph type="title"/>
          </p:nvPr>
        </p:nvSpPr>
        <p:spPr>
          <a:xfrm>
            <a:off x="705825" y="2281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Secure APIs with API Keys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idx="1" type="body"/>
          </p:nvPr>
        </p:nvSpPr>
        <p:spPr>
          <a:xfrm>
            <a:off x="717750" y="1083075"/>
            <a:ext cx="7708500" cy="3423000"/>
          </a:xfrm>
          <a:prstGeom prst="rect">
            <a:avLst/>
          </a:prstGeom>
        </p:spPr>
        <p:txBody>
          <a:bodyPr anchorCtr="0" anchor="t" bIns="91425" lIns="91425" spcFirstLastPara="1" rIns="91425" wrap="square" tIns="91425">
            <a:noAutofit/>
          </a:bodyPr>
          <a:lstStyle/>
          <a:p>
            <a:pPr indent="-323850" lvl="0" marL="457200" rtl="0" algn="just">
              <a:spcBef>
                <a:spcPts val="600"/>
              </a:spcBef>
              <a:spcAft>
                <a:spcPts val="0"/>
              </a:spcAft>
              <a:buSzPts val="1500"/>
              <a:buChar char="●"/>
            </a:pPr>
            <a:r>
              <a:rPr lang="en"/>
              <a:t>In contrast to the usual one-way SSL authentication where a client verifies the identity of the server, in mutual SSL the server validates the identity of the client so that both parties trust each other. </a:t>
            </a:r>
            <a:endParaRPr/>
          </a:p>
          <a:p>
            <a:pPr indent="-323850" lvl="0" marL="457200" rtl="0" algn="just">
              <a:spcBef>
                <a:spcPts val="0"/>
              </a:spcBef>
              <a:spcAft>
                <a:spcPts val="0"/>
              </a:spcAft>
              <a:buSzPts val="1500"/>
              <a:buChar char="●"/>
            </a:pPr>
            <a:r>
              <a:rPr lang="en"/>
              <a:t>This builds a system that has a very tight security and avoids any requests made to the client to provide the username/password, as long as the server is aware of the certificates that belong to the client.</a:t>
            </a:r>
            <a:endParaRPr>
              <a:latin typeface="Roboto"/>
              <a:ea typeface="Roboto"/>
              <a:cs typeface="Roboto"/>
              <a:sym typeface="Roboto"/>
            </a:endParaRPr>
          </a:p>
          <a:p>
            <a:pPr indent="457200" lvl="0" marL="0" rtl="0" algn="just">
              <a:lnSpc>
                <a:spcPct val="150000"/>
              </a:lnSpc>
              <a:spcBef>
                <a:spcPts val="1400"/>
              </a:spcBef>
              <a:spcAft>
                <a:spcPts val="0"/>
              </a:spcAft>
              <a:buClr>
                <a:schemeClr val="dk1"/>
              </a:buClr>
              <a:buSzPts val="1100"/>
              <a:buFont typeface="Arial"/>
              <a:buNone/>
            </a:pPr>
            <a:r>
              <a:rPr lang="en" u="sng">
                <a:solidFill>
                  <a:schemeClr val="hlink"/>
                </a:solidFill>
                <a:latin typeface="Roboto"/>
                <a:ea typeface="Roboto"/>
                <a:cs typeface="Roboto"/>
                <a:sym typeface="Roboto"/>
                <a:hlinkClick r:id="rId3"/>
              </a:rPr>
              <a:t>Create an API Secured with Mutual SSL</a:t>
            </a:r>
            <a:br>
              <a:rPr lang="en"/>
            </a:br>
            <a:r>
              <a:rPr lang="en"/>
              <a:t>	</a:t>
            </a:r>
            <a:r>
              <a:rPr lang="en" u="sng">
                <a:solidFill>
                  <a:schemeClr val="hlink"/>
                </a:solidFill>
                <a:latin typeface="Roboto"/>
                <a:ea typeface="Roboto"/>
                <a:cs typeface="Roboto"/>
                <a:sym typeface="Roboto"/>
                <a:hlinkClick r:id="rId4"/>
              </a:rPr>
              <a:t>Invoke an API Secured with Mutual SSL</a:t>
            </a:r>
            <a:endParaRPr/>
          </a:p>
          <a:p>
            <a:pPr indent="0" lvl="0" marL="0" rtl="0" algn="l">
              <a:spcBef>
                <a:spcPts val="600"/>
              </a:spcBef>
              <a:spcAft>
                <a:spcPts val="0"/>
              </a:spcAft>
              <a:buNone/>
            </a:pPr>
            <a:r>
              <a:t/>
            </a:r>
            <a:endParaRPr/>
          </a:p>
        </p:txBody>
      </p:sp>
      <p:sp>
        <p:nvSpPr>
          <p:cNvPr id="239" name="Google Shape;239;p34"/>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Secure APIs with Mutual SSL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ph idx="1" type="body"/>
          </p:nvPr>
        </p:nvSpPr>
        <p:spPr>
          <a:xfrm>
            <a:off x="717750" y="1083075"/>
            <a:ext cx="7708500" cy="34230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t/>
            </a:r>
            <a:endParaRPr>
              <a:solidFill>
                <a:srgbClr val="434343"/>
              </a:solidFill>
              <a:latin typeface="Roboto"/>
              <a:ea typeface="Roboto"/>
              <a:cs typeface="Roboto"/>
              <a:sym typeface="Roboto"/>
            </a:endParaRPr>
          </a:p>
          <a:p>
            <a:pPr indent="0" lvl="0" marL="0" rtl="0" algn="l">
              <a:lnSpc>
                <a:spcPct val="150000"/>
              </a:lnSpc>
              <a:spcBef>
                <a:spcPts val="1400"/>
              </a:spcBef>
              <a:spcAft>
                <a:spcPts val="0"/>
              </a:spcAft>
              <a:buNone/>
            </a:pP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lnSpc>
                <a:spcPct val="150000"/>
              </a:lnSpc>
              <a:spcBef>
                <a:spcPts val="1400"/>
              </a:spcBef>
              <a:spcAft>
                <a:spcPts val="0"/>
              </a:spcAft>
              <a:buNone/>
            </a:pPr>
            <a:r>
              <a:t/>
            </a:r>
            <a:endParaRPr>
              <a:solidFill>
                <a:schemeClr val="dk1"/>
              </a:solidFill>
              <a:latin typeface="Roboto"/>
              <a:ea typeface="Roboto"/>
              <a:cs typeface="Roboto"/>
              <a:sym typeface="Roboto"/>
            </a:endParaRPr>
          </a:p>
          <a:p>
            <a:pPr indent="0" lvl="0" marL="0" rtl="0" algn="l">
              <a:lnSpc>
                <a:spcPct val="150000"/>
              </a:lnSpc>
              <a:spcBef>
                <a:spcPts val="1400"/>
              </a:spcBef>
              <a:spcAft>
                <a:spcPts val="0"/>
              </a:spcAft>
              <a:buNone/>
            </a:pPr>
            <a:r>
              <a:t/>
            </a:r>
            <a:endParaRPr>
              <a:solidFill>
                <a:schemeClr val="dk1"/>
              </a:solidFill>
              <a:latin typeface="Roboto"/>
              <a:ea typeface="Roboto"/>
              <a:cs typeface="Roboto"/>
              <a:sym typeface="Roboto"/>
            </a:endParaRPr>
          </a:p>
          <a:p>
            <a:pPr indent="0" lvl="0" marL="0" rtl="0" algn="l">
              <a:spcBef>
                <a:spcPts val="600"/>
              </a:spcBef>
              <a:spcAft>
                <a:spcPts val="0"/>
              </a:spcAft>
              <a:buNone/>
            </a:pPr>
            <a:r>
              <a:t/>
            </a:r>
            <a:endParaRPr sz="1400">
              <a:solidFill>
                <a:srgbClr val="434343"/>
              </a:solidFill>
              <a:latin typeface="Nunito Sans"/>
              <a:ea typeface="Nunito Sans"/>
              <a:cs typeface="Nunito Sans"/>
              <a:sym typeface="Nunito Sans"/>
            </a:endParaRPr>
          </a:p>
          <a:p>
            <a:pPr indent="0" lvl="0" marL="0" rtl="0" algn="l">
              <a:spcBef>
                <a:spcPts val="600"/>
              </a:spcBef>
              <a:spcAft>
                <a:spcPts val="0"/>
              </a:spcAft>
              <a:buNone/>
            </a:pPr>
            <a:r>
              <a:t/>
            </a:r>
            <a:endParaRPr sz="1400">
              <a:solidFill>
                <a:srgbClr val="434343"/>
              </a:solidFill>
              <a:latin typeface="Nunito Sans"/>
              <a:ea typeface="Nunito Sans"/>
              <a:cs typeface="Nunito Sans"/>
              <a:sym typeface="Nunito Sans"/>
            </a:endParaRPr>
          </a:p>
        </p:txBody>
      </p:sp>
      <p:sp>
        <p:nvSpPr>
          <p:cNvPr id="245" name="Google Shape;245;p35"/>
          <p:cNvSpPr txBox="1"/>
          <p:nvPr>
            <p:ph idx="1" type="body"/>
          </p:nvPr>
        </p:nvSpPr>
        <p:spPr>
          <a:xfrm>
            <a:off x="472100" y="993200"/>
            <a:ext cx="7872900" cy="3693900"/>
          </a:xfrm>
          <a:prstGeom prst="rect">
            <a:avLst/>
          </a:prstGeom>
        </p:spPr>
        <p:txBody>
          <a:bodyPr anchorCtr="0" anchor="t" bIns="91425" lIns="91425" spcFirstLastPara="1" rIns="91425" wrap="square" tIns="91425">
            <a:noAutofit/>
          </a:bodyPr>
          <a:lstStyle/>
          <a:p>
            <a:pPr indent="-323850" lvl="0" marL="457200" rtl="0" algn="just">
              <a:spcBef>
                <a:spcPts val="600"/>
              </a:spcBef>
              <a:spcAft>
                <a:spcPts val="0"/>
              </a:spcAft>
              <a:buSzPts val="1500"/>
              <a:buChar char="●"/>
            </a:pPr>
            <a:r>
              <a:rPr lang="en"/>
              <a:t>Basic authentication is a simple HTTP authentication scheme in which the request will contain an authorization header with a valid base64 encoded username and password. </a:t>
            </a:r>
            <a:endParaRPr/>
          </a:p>
          <a:p>
            <a:pPr indent="-323850" lvl="0" marL="457200" rtl="0" algn="just">
              <a:spcBef>
                <a:spcPts val="0"/>
              </a:spcBef>
              <a:spcAft>
                <a:spcPts val="0"/>
              </a:spcAft>
              <a:buSzPts val="1500"/>
              <a:buChar char="●"/>
            </a:pPr>
            <a:r>
              <a:rPr lang="en"/>
              <a:t>The WSO2 API Manager is able to authenticate requests using Basic and OAuth2 authentication schemes. In addition to using these schemes individually, it is also possible to use the OAuth2 and Basic schemes at the same time.</a:t>
            </a:r>
            <a:endParaRPr/>
          </a:p>
          <a:p>
            <a:pPr indent="457200" lvl="0" marL="0" rtl="0" algn="just">
              <a:lnSpc>
                <a:spcPct val="150000"/>
              </a:lnSpc>
              <a:spcBef>
                <a:spcPts val="1400"/>
              </a:spcBef>
              <a:spcAft>
                <a:spcPts val="0"/>
              </a:spcAft>
              <a:buNone/>
            </a:pPr>
            <a:r>
              <a:rPr lang="en" u="sng">
                <a:solidFill>
                  <a:schemeClr val="hlink"/>
                </a:solidFill>
                <a:latin typeface="Roboto"/>
                <a:ea typeface="Roboto"/>
                <a:cs typeface="Roboto"/>
                <a:sym typeface="Roboto"/>
                <a:hlinkClick r:id="rId3"/>
              </a:rPr>
              <a:t>Enabling Basic Authentication for an API</a:t>
            </a:r>
            <a:br>
              <a:rPr lang="en"/>
            </a:br>
            <a:r>
              <a:rPr lang="en"/>
              <a:t>	</a:t>
            </a:r>
            <a:r>
              <a:rPr lang="en" u="sng">
                <a:solidFill>
                  <a:schemeClr val="hlink"/>
                </a:solidFill>
                <a:hlinkClick r:id="rId4"/>
              </a:rPr>
              <a:t>Understanding</a:t>
            </a:r>
            <a:r>
              <a:rPr lang="en" u="sng">
                <a:solidFill>
                  <a:schemeClr val="hlink"/>
                </a:solidFill>
                <a:latin typeface="Roboto"/>
                <a:ea typeface="Roboto"/>
                <a:cs typeface="Roboto"/>
                <a:sym typeface="Roboto"/>
                <a:hlinkClick r:id="rId5"/>
              </a:rPr>
              <a:t> </a:t>
            </a:r>
            <a:r>
              <a:rPr lang="en" u="sng">
                <a:solidFill>
                  <a:schemeClr val="hlink"/>
                </a:solidFill>
                <a:hlinkClick r:id="rId6"/>
              </a:rPr>
              <a:t>M</a:t>
            </a:r>
            <a:r>
              <a:rPr lang="en" u="sng">
                <a:solidFill>
                  <a:schemeClr val="hlink"/>
                </a:solidFill>
                <a:latin typeface="Roboto"/>
                <a:ea typeface="Roboto"/>
                <a:cs typeface="Roboto"/>
                <a:sym typeface="Roboto"/>
                <a:hlinkClick r:id="rId7"/>
              </a:rPr>
              <a:t>ultiple </a:t>
            </a:r>
            <a:r>
              <a:rPr lang="en" u="sng">
                <a:solidFill>
                  <a:schemeClr val="hlink"/>
                </a:solidFill>
                <a:hlinkClick r:id="rId8"/>
              </a:rPr>
              <a:t>A</a:t>
            </a:r>
            <a:r>
              <a:rPr lang="en" u="sng">
                <a:solidFill>
                  <a:schemeClr val="hlink"/>
                </a:solidFill>
                <a:latin typeface="Roboto"/>
                <a:ea typeface="Roboto"/>
                <a:cs typeface="Roboto"/>
                <a:sym typeface="Roboto"/>
                <a:hlinkClick r:id="rId9"/>
              </a:rPr>
              <a:t>uthentication </a:t>
            </a:r>
            <a:r>
              <a:rPr lang="en" u="sng">
                <a:solidFill>
                  <a:schemeClr val="hlink"/>
                </a:solidFill>
                <a:hlinkClick r:id="rId10"/>
              </a:rPr>
              <a:t>S</a:t>
            </a:r>
            <a:r>
              <a:rPr lang="en" u="sng">
                <a:solidFill>
                  <a:schemeClr val="hlink"/>
                </a:solidFill>
                <a:latin typeface="Roboto"/>
                <a:ea typeface="Roboto"/>
                <a:cs typeface="Roboto"/>
                <a:sym typeface="Roboto"/>
                <a:hlinkClick r:id="rId11"/>
              </a:rPr>
              <a:t>chemes</a:t>
            </a:r>
            <a:br>
              <a:rPr lang="en"/>
            </a:br>
            <a:r>
              <a:rPr lang="en"/>
              <a:t>	</a:t>
            </a:r>
            <a:r>
              <a:rPr lang="en" u="sng">
                <a:solidFill>
                  <a:schemeClr val="hlink"/>
                </a:solidFill>
                <a:latin typeface="Roboto"/>
                <a:ea typeface="Roboto"/>
                <a:cs typeface="Roboto"/>
                <a:sym typeface="Roboto"/>
                <a:hlinkClick r:id="rId12"/>
              </a:rPr>
              <a:t>Invoking an API using Basic Authentication</a:t>
            </a:r>
            <a:br>
              <a:rPr lang="en"/>
            </a:br>
            <a:r>
              <a:rPr lang="en"/>
              <a:t>	</a:t>
            </a:r>
            <a:r>
              <a:rPr lang="en" u="sng">
                <a:solidFill>
                  <a:schemeClr val="hlink"/>
                </a:solidFill>
                <a:latin typeface="Roboto"/>
                <a:ea typeface="Roboto"/>
                <a:cs typeface="Roboto"/>
                <a:sym typeface="Roboto"/>
                <a:hlinkClick r:id="rId13"/>
              </a:rPr>
              <a:t>Basic Authentication with Scopes</a:t>
            </a:r>
            <a:endParaRPr>
              <a:solidFill>
                <a:schemeClr val="dk1"/>
              </a:solidFill>
              <a:latin typeface="Roboto"/>
              <a:ea typeface="Roboto"/>
              <a:cs typeface="Roboto"/>
              <a:sym typeface="Roboto"/>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46" name="Google Shape;246;p35"/>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Secure APIs with Basic Authentication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txBox="1"/>
          <p:nvPr>
            <p:ph type="title"/>
          </p:nvPr>
        </p:nvSpPr>
        <p:spPr>
          <a:xfrm>
            <a:off x="705825" y="456725"/>
            <a:ext cx="77838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Securing APIs with Certificate Bound Access Tokens</a:t>
            </a:r>
            <a:endParaRPr/>
          </a:p>
        </p:txBody>
      </p:sp>
      <p:sp>
        <p:nvSpPr>
          <p:cNvPr id="252" name="Google Shape;252;p36"/>
          <p:cNvSpPr txBox="1"/>
          <p:nvPr>
            <p:ph idx="1" type="body"/>
          </p:nvPr>
        </p:nvSpPr>
        <p:spPr>
          <a:xfrm>
            <a:off x="717750" y="1083075"/>
            <a:ext cx="7708500" cy="34230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a:t>APIs in WSO2 API Manager can be secured using Certificate Bound Access Tokens, also known as Holder of Key Tokens.</a:t>
            </a:r>
            <a:endParaRPr/>
          </a:p>
          <a:p>
            <a:pPr indent="-323850" lvl="0" marL="457200" rtl="0" algn="l">
              <a:spcBef>
                <a:spcPts val="0"/>
              </a:spcBef>
              <a:spcAft>
                <a:spcPts val="0"/>
              </a:spcAft>
              <a:buSzPts val="1500"/>
              <a:buChar char="●"/>
            </a:pPr>
            <a:r>
              <a:rPr lang="en"/>
              <a:t>In this security model, it is crucial to prevent access token leakage. Therefore, access token storage and transfer have to be done with care.</a:t>
            </a:r>
            <a:endParaRPr/>
          </a:p>
          <a:p>
            <a:pPr indent="0" lvl="0" marL="457200" rtl="0" algn="l">
              <a:spcBef>
                <a:spcPts val="600"/>
              </a:spcBef>
              <a:spcAft>
                <a:spcPts val="0"/>
              </a:spcAft>
              <a:buNone/>
            </a:pPr>
            <a:r>
              <a:rPr lang="en" u="sng">
                <a:solidFill>
                  <a:schemeClr val="hlink"/>
                </a:solidFill>
                <a:hlinkClick r:id="rId3"/>
              </a:rPr>
              <a:t>Securing APIs with Certificate Bound Access Tokens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SO2">
  <a:themeElements>
    <a:clrScheme name="Custom 347">
      <a:dk1>
        <a:srgbClr val="000000"/>
      </a:dk1>
      <a:lt1>
        <a:srgbClr val="465867"/>
      </a:lt1>
      <a:dk2>
        <a:srgbClr val="212A32"/>
      </a:dk2>
      <a:lt2>
        <a:srgbClr val="ECECEC"/>
      </a:lt2>
      <a:accent1>
        <a:srgbClr val="FF7300"/>
      </a:accent1>
      <a:accent2>
        <a:srgbClr val="FFC808"/>
      </a:accent2>
      <a:accent3>
        <a:srgbClr val="D7E2DE"/>
      </a:accent3>
      <a:accent4>
        <a:srgbClr val="D8D6D2"/>
      </a:accent4>
      <a:accent5>
        <a:srgbClr val="979593"/>
      </a:accent5>
      <a:accent6>
        <a:srgbClr val="FFFFFF"/>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